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9" r:id="rId3"/>
    <p:sldId id="260" r:id="rId4"/>
    <p:sldId id="261" r:id="rId5"/>
    <p:sldId id="262" r:id="rId6"/>
    <p:sldId id="256" r:id="rId7"/>
    <p:sldId id="257" r:id="rId8"/>
    <p:sldId id="258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966-024C-4C11-BB7A-6293CBA6BED4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6002E-F4C0-41DE-BF4E-87E3F3A3F90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966-024C-4C11-BB7A-6293CBA6BED4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6002E-F4C0-41DE-BF4E-87E3F3A3F9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966-024C-4C11-BB7A-6293CBA6BED4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6002E-F4C0-41DE-BF4E-87E3F3A3F9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966-024C-4C11-BB7A-6293CBA6BED4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6002E-F4C0-41DE-BF4E-87E3F3A3F9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966-024C-4C11-BB7A-6293CBA6BED4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6002E-F4C0-41DE-BF4E-87E3F3A3F90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966-024C-4C11-BB7A-6293CBA6BED4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6002E-F4C0-41DE-BF4E-87E3F3A3F9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966-024C-4C11-BB7A-6293CBA6BED4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6002E-F4C0-41DE-BF4E-87E3F3A3F9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966-024C-4C11-BB7A-6293CBA6BED4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6002E-F4C0-41DE-BF4E-87E3F3A3F9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966-024C-4C11-BB7A-6293CBA6BED4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6002E-F4C0-41DE-BF4E-87E3F3A3F9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966-024C-4C11-BB7A-6293CBA6BED4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6002E-F4C0-41DE-BF4E-87E3F3A3F9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966-024C-4C11-BB7A-6293CBA6BED4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3E6002E-F4C0-41DE-BF4E-87E3F3A3F90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3349966-024C-4C11-BB7A-6293CBA6BED4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E6002E-F4C0-41DE-BF4E-87E3F3A3F90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5562599"/>
          </a:xfrm>
        </p:spPr>
        <p:txBody>
          <a:bodyPr/>
          <a:lstStyle/>
          <a:p>
            <a:r>
              <a:rPr lang="en-US" b="1" dirty="0" smtClean="0"/>
              <a:t>PEDAGOGY OF SOCIOLOGY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ASST.PROF:BALJINDER KAUR</a:t>
            </a:r>
            <a:endParaRPr 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5943599"/>
          </a:xfrm>
        </p:spPr>
        <p:txBody>
          <a:bodyPr>
            <a:normAutofit/>
          </a:bodyPr>
          <a:lstStyle/>
          <a:p>
            <a:r>
              <a:rPr lang="en-US" sz="9600" b="1" dirty="0" smtClean="0"/>
              <a:t>THANK YOU</a:t>
            </a:r>
            <a:endParaRPr lang="en-US" sz="9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Sociology&#10;- the scientific study of human&#10;social life, groups and societies.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990600"/>
            <a:ext cx="7315200" cy="50196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The origin of sociology&#10;It became a distinct discipline in the&#10;middle of 19th century.&#10;Three factors led to the developmen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990600"/>
            <a:ext cx="7772400" cy="5248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Pioneers of sociology&#10;1. August Comte (1798-1857)&#10;The Father of Sociology&#10;- proposed positivism&#10;- A French who migrated fr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914400"/>
            <a:ext cx="7391400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- he concluded that the way to&#10;answer the problems of social&#10;order and social dynamics was to&#10;apply the scientific method.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0"/>
            <a:ext cx="7315200" cy="586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ociology&#10;HISTORY&#10; The term sociology was first used by a&#10;scientist Frenchman August Comte in&#10;1830.&#10; Comte was followed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7467600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OCIOLOGY&#10; DEFINITION&#10; “Sociology is the scientific study of society&#10;including pattern of social&#10;relationship,social int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762000"/>
            <a:ext cx="6838950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SCOPE OF EDUCATIONAL SOCIOLOGY&#10;It tells us to understand the effect of various social agencies&#10;like family,school on the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85800"/>
            <a:ext cx="800100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 descr="data:image/png;base64,R0lGODlhAQABAAD/ACwAAAAAAQABAAACADs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8" name="AutoShape 4" descr="data:image/png;base64,R0lGODlhAQABAAD/ACwAAAAAAQABAAACADs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0" name="AutoShape 6" descr="data:image/png;base64,R0lGODlhAQABAAD/ACwAAAAAAQABAAACADs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1512" name="Picture 8" descr="AIMS OF SOCIOLOGY IN EDUCATION:&#10;• Development of social&#10;feelings and qualities.&#10;• Development of a socially&#10;efficient indi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762000"/>
            <a:ext cx="708660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</TotalTime>
  <Words>5</Words>
  <Application>Microsoft Office PowerPoint</Application>
  <PresentationFormat>On-screen Show (4:3)</PresentationFormat>
  <Paragraphs>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PEDAGOGY OF SOCIOLOGY   ASST.PROF:BALJINDER KAUR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14</cp:revision>
  <dcterms:created xsi:type="dcterms:W3CDTF">2021-03-22T04:43:03Z</dcterms:created>
  <dcterms:modified xsi:type="dcterms:W3CDTF">2021-03-22T05:21:59Z</dcterms:modified>
</cp:coreProperties>
</file>