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7E790D-9785-449B-AE06-06EAF04955A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3A3E2A-3BB6-42FA-9E75-9827E3D346E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019800"/>
          </a:xfrm>
        </p:spPr>
        <p:txBody>
          <a:bodyPr/>
          <a:lstStyle/>
          <a:p>
            <a:r>
              <a:rPr lang="en-US" sz="4800" dirty="0" smtClean="0"/>
              <a:t>PEDAGOGY OF SOCIOLOGY</a:t>
            </a:r>
          </a:p>
          <a:p>
            <a:endParaRPr lang="en-US" sz="4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dirty="0" smtClean="0"/>
              <a:t>ASST.PROF:BALJINDER KAUR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RCE METHOD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7924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 SOURCE METHORD IMPLIES THE USE OF&#10;ORIGINAL SOURCES AND MATERIALS WHILE&#10;TEACHING. A SOURCE PROVIDES FIRST HAND&#10;EXPERIENC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3820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 Teachers can use any extend examples and&#10;real life incidents to explain the facts&#10; It motivates and give a positive amb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10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 Source method provides a sense of reality&#10;and first hand experience to students&#10; Source method would be a best teaching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7848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5999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THANKS</a:t>
            </a:r>
            <a:endParaRPr lang="en-US" sz="7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</TotalTime>
  <Words>6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Slide 1</vt:lpstr>
      <vt:lpstr>Slide 2</vt:lpstr>
      <vt:lpstr>Slide 3</vt:lpstr>
      <vt:lpstr>Slide 4</vt:lpstr>
      <vt:lpstr>Slide 5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2021-03-30T06:35:12Z</dcterms:created>
  <dcterms:modified xsi:type="dcterms:W3CDTF">2021-03-30T07:07:21Z</dcterms:modified>
</cp:coreProperties>
</file>