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56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E790D-9785-449B-AE06-06EAF04955AC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E3A3E2A-3BB6-42FA-9E75-9827E3D346E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E790D-9785-449B-AE06-06EAF04955AC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3E2A-3BB6-42FA-9E75-9827E3D346E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E3A3E2A-3BB6-42FA-9E75-9827E3D346E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E790D-9785-449B-AE06-06EAF04955AC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E790D-9785-449B-AE06-06EAF04955AC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E3A3E2A-3BB6-42FA-9E75-9827E3D346E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E790D-9785-449B-AE06-06EAF04955AC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E3A3E2A-3BB6-42FA-9E75-9827E3D346E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57E790D-9785-449B-AE06-06EAF04955AC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3E2A-3BB6-42FA-9E75-9827E3D346E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E790D-9785-449B-AE06-06EAF04955AC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E3A3E2A-3BB6-42FA-9E75-9827E3D346EE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E790D-9785-449B-AE06-06EAF04955AC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E3A3E2A-3BB6-42FA-9E75-9827E3D346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E790D-9785-449B-AE06-06EAF04955AC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E3A3E2A-3BB6-42FA-9E75-9827E3D346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E3A3E2A-3BB6-42FA-9E75-9827E3D346EE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E790D-9785-449B-AE06-06EAF04955AC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E3A3E2A-3BB6-42FA-9E75-9827E3D346E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57E790D-9785-449B-AE06-06EAF04955AC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57E790D-9785-449B-AE06-06EAF04955AC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E3A3E2A-3BB6-42FA-9E75-9827E3D346EE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81000"/>
            <a:ext cx="8458200" cy="6019800"/>
          </a:xfrm>
        </p:spPr>
        <p:txBody>
          <a:bodyPr/>
          <a:lstStyle/>
          <a:p>
            <a:r>
              <a:rPr lang="en-US" sz="4800" dirty="0" smtClean="0"/>
              <a:t>PEDAGOGY OF SOCIOLOGY</a:t>
            </a:r>
          </a:p>
          <a:p>
            <a:endParaRPr lang="en-US" sz="4800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4400" dirty="0" smtClean="0"/>
              <a:t>ASST.PROF:BALJINDER KAUR</a:t>
            </a:r>
            <a:endParaRPr lang="en-US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OURCE METHOD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04800"/>
            <a:ext cx="792480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 SOURCE METHORD IMPLIES THE USE OF&#10;ORIGINAL SOURCES AND MATERIALS WHILE&#10;TEACHING. A SOURCE PROVIDES FIRST HAND&#10;EXPERIENCE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382000" cy="617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 Teachers can use any extend examples and&#10;real life incidents to explain the facts&#10; It motivates and give a positive amb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0"/>
            <a:ext cx="8610600" cy="624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 Source method provides a sense of reality&#10;and first hand experience to students&#10; Source method would be a best teaching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7848600" cy="640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6095999"/>
          </a:xfrm>
        </p:spPr>
        <p:txBody>
          <a:bodyPr>
            <a:normAutofit/>
          </a:bodyPr>
          <a:lstStyle/>
          <a:p>
            <a:r>
              <a:rPr lang="en-US" sz="7200" b="1" dirty="0" smtClean="0"/>
              <a:t>THANKS</a:t>
            </a:r>
            <a:endParaRPr lang="en-US" sz="72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32</TotalTime>
  <Words>6</Words>
  <Application>Microsoft Office PowerPoint</Application>
  <PresentationFormat>On-screen Show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Civic</vt:lpstr>
      <vt:lpstr>Slide 1</vt:lpstr>
      <vt:lpstr>Slide 2</vt:lpstr>
      <vt:lpstr>Slide 3</vt:lpstr>
      <vt:lpstr>Slide 4</vt:lpstr>
      <vt:lpstr>Slide 5</vt:lpstr>
      <vt:lpstr>THANKS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12</cp:revision>
  <dcterms:created xsi:type="dcterms:W3CDTF">2021-03-30T06:35:12Z</dcterms:created>
  <dcterms:modified xsi:type="dcterms:W3CDTF">2021-03-30T07:07:21Z</dcterms:modified>
</cp:coreProperties>
</file>