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EBF4608-1A71-4E21-B8BC-93846E883199}" type="datetimeFigureOut">
              <a:rPr lang="en-US" smtClean="0"/>
              <a:t>2/20/2021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BB43786-5615-46D8-B143-8CB154CBF54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B43786-5615-46D8-B143-8CB154CBF5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B43786-5615-46D8-B143-8CB154CBF5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B43786-5615-46D8-B143-8CB154CBF54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B43786-5615-46D8-B143-8CB154CBF54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BB43786-5615-46D8-B143-8CB154CBF54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BB43786-5615-46D8-B143-8CB154CBF54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BB43786-5615-46D8-B143-8CB154CBF54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EBF4608-1A71-4E21-B8BC-93846E883199}" type="datetimeFigureOut">
              <a:rPr lang="en-US" smtClean="0"/>
              <a:t>2/20/2021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BB43786-5615-46D8-B143-8CB154CBF5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EBF4608-1A71-4E21-B8BC-93846E883199}" type="datetimeFigureOut">
              <a:rPr lang="en-US" smtClean="0"/>
              <a:t>2/20/2021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BB43786-5615-46D8-B143-8CB154CBF54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EBF4608-1A71-4E21-B8BC-93846E883199}" type="datetimeFigureOut">
              <a:rPr lang="en-US" smtClean="0"/>
              <a:t>2/20/2021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BB43786-5615-46D8-B143-8CB154CBF54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EBF4608-1A71-4E21-B8BC-93846E883199}" type="datetimeFigureOut">
              <a:rPr lang="en-US" smtClean="0"/>
              <a:t>2/20/2021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BB43786-5615-46D8-B143-8CB154CBF54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858000"/>
          </a:xfrm>
        </p:spPr>
        <p:txBody>
          <a:bodyPr/>
          <a:lstStyle/>
          <a:p>
            <a:r>
              <a:rPr lang="en-US" dirty="0" err="1" smtClean="0"/>
              <a:t>Sadbhavna</a:t>
            </a:r>
            <a:r>
              <a:rPr lang="en-US" dirty="0" smtClean="0"/>
              <a:t>  College of Education of Women, </a:t>
            </a:r>
            <a:r>
              <a:rPr lang="en-US" dirty="0" err="1" smtClean="0"/>
              <a:t>Jalaldiwal</a:t>
            </a:r>
            <a:r>
              <a:rPr lang="en-US" dirty="0" smtClean="0"/>
              <a:t>, </a:t>
            </a:r>
            <a:r>
              <a:rPr lang="en-US" dirty="0" err="1" smtClean="0"/>
              <a:t>Raikot</a:t>
            </a:r>
            <a:r>
              <a:rPr lang="en-US" dirty="0" smtClean="0"/>
              <a:t> (Ludhiana) </a:t>
            </a:r>
            <a:endParaRPr lang="en-US" dirty="0"/>
          </a:p>
        </p:txBody>
      </p:sp>
      <p:sp>
        <p:nvSpPr>
          <p:cNvPr id="3" name="Subtitle 2"/>
          <p:cNvSpPr>
            <a:spLocks noGrp="1"/>
          </p:cNvSpPr>
          <p:nvPr>
            <p:ph type="subTitle" idx="1"/>
          </p:nvPr>
        </p:nvSpPr>
        <p:spPr>
          <a:xfrm>
            <a:off x="1371600" y="7772400"/>
            <a:ext cx="6400800" cy="152400"/>
          </a:xfrm>
        </p:spPr>
        <p:txBody>
          <a:bodyPr>
            <a:normAutofit fontScale="25000" lnSpcReduction="20000"/>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endParaRPr lang="en-US" sz="5400" dirty="0" smtClean="0"/>
          </a:p>
          <a:p>
            <a:pPr>
              <a:buNone/>
            </a:pPr>
            <a:endParaRPr lang="en-US" sz="5400" dirty="0"/>
          </a:p>
          <a:p>
            <a:pPr>
              <a:buNone/>
            </a:pPr>
            <a:r>
              <a:rPr lang="en-US" sz="5400" dirty="0" smtClean="0"/>
              <a:t>		Pedagogy of Sociology</a:t>
            </a:r>
          </a:p>
          <a:p>
            <a:pPr>
              <a:buNone/>
            </a:pPr>
            <a:r>
              <a:rPr lang="en-US" sz="5400" dirty="0"/>
              <a:t> </a:t>
            </a:r>
            <a:r>
              <a:rPr lang="en-US" sz="5400" dirty="0" smtClean="0"/>
              <a:t>			</a:t>
            </a:r>
          </a:p>
          <a:p>
            <a:pPr>
              <a:buNone/>
            </a:pPr>
            <a:r>
              <a:rPr lang="en-US" sz="5400" dirty="0"/>
              <a:t>	</a:t>
            </a:r>
            <a:r>
              <a:rPr lang="en-US" sz="5400" dirty="0" smtClean="0"/>
              <a:t>		Asst. Prof: </a:t>
            </a:r>
            <a:r>
              <a:rPr lang="en-US" sz="5400" dirty="0" err="1" smtClean="0"/>
              <a:t>Baljinder</a:t>
            </a:r>
            <a:r>
              <a:rPr lang="en-US" sz="5400" dirty="0" smtClean="0"/>
              <a:t> </a:t>
            </a:r>
            <a:r>
              <a:rPr lang="en-US" sz="5400" dirty="0" err="1" smtClean="0"/>
              <a:t>Kaur</a:t>
            </a:r>
            <a:r>
              <a:rPr lang="en-US" sz="5400" dirty="0" smtClean="0"/>
              <a:t> </a:t>
            </a:r>
            <a:endParaRPr lang="en-US" sz="5400" dirty="0"/>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3600" b="1" dirty="0" smtClean="0"/>
              <a:t>				What is Sociology?</a:t>
            </a:r>
          </a:p>
          <a:p>
            <a:pPr algn="just">
              <a:buNone/>
            </a:pPr>
            <a:r>
              <a:rPr lang="en-US" b="1" dirty="0" smtClean="0">
                <a:latin typeface="Aharoni" pitchFamily="2" charset="-79"/>
                <a:cs typeface="Aharoni" pitchFamily="2" charset="-79"/>
              </a:rPr>
              <a:t>	</a:t>
            </a:r>
            <a:r>
              <a:rPr lang="en-US" b="1" dirty="0" smtClean="0">
                <a:cs typeface="Aharoni" pitchFamily="2" charset="-79"/>
              </a:rPr>
              <a:t>Sociology is the study of human social relationships and institutions. Sociology’s subject matter is diverse, ranging from crime to religion, from the family to the state, from the divisions of race and social class to the shared beliefs of a common culture, and from social stability to radical change in whole societies. Unifying the study of these diverse subjects of study is sociology’s purpose of understanding how human action and consciousness both shape and are shaped by surrounding cultural and social structures.</a:t>
            </a:r>
          </a:p>
          <a:p>
            <a:pPr>
              <a:buNone/>
            </a:pPr>
            <a:endParaRPr lang="en-US" dirty="0"/>
          </a:p>
        </p:txBody>
      </p:sp>
      <p:sp>
        <p:nvSpPr>
          <p:cNvPr id="2" name="Title 1"/>
          <p:cNvSpPr>
            <a:spLocks noGrp="1"/>
          </p:cNvSpPr>
          <p:nvPr>
            <p:ph type="title"/>
          </p:nvPr>
        </p:nvSpPr>
        <p:spPr>
          <a:xfrm flipV="1">
            <a:off x="457200" y="0"/>
            <a:ext cx="8229600" cy="274638"/>
          </a:xfrm>
        </p:spPr>
        <p:txBody>
          <a:bodyPr>
            <a:normAutofit fontScale="90000"/>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sz="4000" dirty="0" smtClean="0"/>
              <a:t>					</a:t>
            </a:r>
            <a:r>
              <a:rPr lang="en-US" sz="4400" b="1" dirty="0" smtClean="0"/>
              <a:t>DEFINITIONS</a:t>
            </a:r>
            <a:r>
              <a:rPr lang="en-US" sz="4400" dirty="0" smtClean="0"/>
              <a:t> </a:t>
            </a:r>
          </a:p>
          <a:p>
            <a:r>
              <a:rPr lang="en-US" sz="4400" dirty="0" smtClean="0"/>
              <a:t> 	Sociology is the discipline that attempts to understand the forces outside us that shape our lives, interests, </a:t>
            </a:r>
            <a:r>
              <a:rPr lang="en-US" sz="4400" dirty="0" smtClean="0"/>
              <a:t>a</a:t>
            </a:r>
            <a:r>
              <a:rPr lang="en-US" sz="4400" dirty="0" smtClean="0"/>
              <a:t>nd Personalities        (</a:t>
            </a:r>
            <a:r>
              <a:rPr lang="en-US" sz="4400" dirty="0" err="1" smtClean="0"/>
              <a:t>Eitzen</a:t>
            </a:r>
            <a:r>
              <a:rPr lang="en-US" sz="4400" dirty="0" smtClean="0"/>
              <a:t> and </a:t>
            </a:r>
            <a:r>
              <a:rPr lang="en-US" sz="4400" dirty="0" err="1" smtClean="0"/>
              <a:t>Zinn</a:t>
            </a:r>
            <a:r>
              <a:rPr lang="en-US" sz="4400" dirty="0" smtClean="0"/>
              <a:t>,)</a:t>
            </a:r>
          </a:p>
          <a:p>
            <a:r>
              <a:rPr lang="en-US" sz="4400" dirty="0" smtClean="0"/>
              <a:t>Sociology is the scientific study of society and human behavior.                      (</a:t>
            </a:r>
            <a:r>
              <a:rPr lang="en-US" sz="4400" dirty="0" err="1" smtClean="0"/>
              <a:t>Henslin</a:t>
            </a:r>
            <a:r>
              <a:rPr lang="en-US" sz="4400" dirty="0" smtClean="0"/>
              <a:t>)</a:t>
            </a:r>
            <a:endParaRPr lang="en-US" sz="4400" dirty="0"/>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500+ Best Thanks Photos · 100% Free Download · Pexels Stock Photos"/>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TotalTime>
  <Words>13</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Sadbhavna  College of Education of Women, Jalaldiwal, Raikot (Ludhiana) </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Sadbhavna  College of Education of Women, Jalaldiwal, Raikot (Ludhiana)</dc:title>
  <dc:creator>XTREME</dc:creator>
  <cp:lastModifiedBy>XTREME</cp:lastModifiedBy>
  <cp:revision>3</cp:revision>
  <dcterms:created xsi:type="dcterms:W3CDTF">2021-02-20T08:48:38Z</dcterms:created>
  <dcterms:modified xsi:type="dcterms:W3CDTF">2021-02-20T09:02:25Z</dcterms:modified>
</cp:coreProperties>
</file>