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970BA0-E972-47BA-A14D-6BBE3D6F81D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D8DF61-7F96-43DF-9DAF-E0185C55F47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9435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PEDAGOGY OF SOCIOLOGY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/>
              <a:t>ASST.PROF:BALJINDER KAUR</a:t>
            </a:r>
            <a:br>
              <a:rPr lang="en-US" sz="4000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hile planning ,the points to be taken in to &#10;consideration are &#10; The nature and scope of the project &#10; The degree of c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xecution &#10;In this step the teacher helps the &#10;students in assigning work to different &#10;students in accordance with thei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VALUATION &#10; The students along with the teacher should &#10;review the progress of the project at frequent &#10;intervals . &#10;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 evaluation of the project has to be done in &#10;the light of &#10; Proposed plan &#10; Difficulties in the reaction &#10; Achieve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CORDING &#10;The student are required to maintain a &#10;complete record of work including the &#10;choice of the project ,the plan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elebration of ‘Republic day’ may be the project . The &#10;project can have the following different aspects &#10; Why do we cel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 Supervise and check whether the project is &#10;renning in time as planned. &#10; Suggest extra resources , if necessary , fo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001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 It is based on sound psychological principles &#10;and laws of teaching. &#10; It provide scope for independent work and &#10;indi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 It encourages practical applications of the &#10;subject ,making the subject functional and &#10;meaningful to the learner. &#10; 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 It upholds the dignity of labor . &#10; If widens the mental horizon of the students. &#10; It makes the learning more intere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INI S.S &#10;B.ED MATHEMATICS &#10;KUCTE. KUMARAPURAM &#10;THIRUVANANTHAPURAM 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 The project is uneconomical in terms of time and is &#10;not possible to fit in to the regular timetable . &#10; It does not p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 For the success of this method the teachers should &#10;be exceptionally resourceful and gifted and &#10;knowledgeable. &#10; It 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ome Projects For &#10;Mathematics 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 Running a co-operative bank in the school &#10; Running a stationary stores in the school &#10; Laying out a school garden &#10;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610600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NCLUSION &#10;This method brings life to the school atmosphere . Learning becomes a &#10;co-operative affair. Its approach is s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ference &#10; Teaching of mathematics-Dr. Anice James , &#10;Neelkamal publication pvt.ltd (2008) &#10; Education method and tech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867399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ject method is of American origin &#10;and is an outcome of Dewey’s philosophy of &#10;pragmatism. &#10;-- 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llard  &#10;‘ As a bit of real life that has been &#10;imported in to the school’. &#10;-- 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 Learning by doing &#10; Learning by living &#10; Children learn better through &#10;association , cooperation and &#10;activity. 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 Law of readiness &#10; Law of exercises &#10; Law of effect 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OVIDING SITUATION &#10;The project should arise out of the felt needs &#10;out of the students . The teacher should &#10;provide su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7848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lecting and purposing &#10;The selection of the project is done by the students &#10;themselves . The teacher should refrain fr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lanning &#10; Planning involves the section of the most &#10;appropriate and feasible set of activities to be &#10;executed. &#10; Th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4</Words>
  <Application>Microsoft Office PowerPoint</Application>
  <PresentationFormat>On-screen Show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PEDAGOGY OF SOCIOLOGY    ASST.PROF:BALJINDER KAUR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31</cp:revision>
  <dcterms:created xsi:type="dcterms:W3CDTF">2021-03-31T07:15:12Z</dcterms:created>
  <dcterms:modified xsi:type="dcterms:W3CDTF">2021-03-31T08:11:14Z</dcterms:modified>
</cp:coreProperties>
</file>