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3D3386-7337-46A0-B695-AB52A9598DB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406D25-9066-4F0E-85DF-3CFCA2AFCE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105399"/>
          </a:xfrm>
        </p:spPr>
        <p:txBody>
          <a:bodyPr>
            <a:normAutofit/>
          </a:bodyPr>
          <a:lstStyle/>
          <a:p>
            <a:r>
              <a:rPr lang="en-US" b="1" dirty="0" smtClean="0"/>
              <a:t>PEDAGOGY OF SOCIOLOGY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ASST.PROF:BALJINDER KAUR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RGANIZATION &amp; DELIVERY OF LECTURE&#10;BODY OF THE LECTURE :-&#10;Concepts:&#10;Lecture should be organized based on the&#10;relationship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81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RGANIZATION &amp; DELIVERY OF LECTURE&#10;1. Component (Part to whole):-Shows how a&#10;larger idea is composed of several smaller 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781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RGANIZATION &amp; DELIVERY OF LECTURE&#10;2.Sequential: Deals with chronological or cause&#10;effect relationship.&#10;3.Material to pur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010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LIVERY OF LECTURE&#10; Non verbal behaviours play a significant role in&#10;effective public speaking. Students can enrich or&#10;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467600" cy="517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LIVERY OF LECTURE&#10;1.BODY LANGUAGE:&#10;The following 4 elements make up body language:-&#10;SPEAKER&#10;AUDIENCE&#10;DISTANCE&#10;FACIAL&#10;EX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315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DVANTAGES OF LECTURE METHOD&#10;ECONOMIC AND&#10;EFFECTIVE METHOD&#10;FOR DELIVERING&#10;LARGE AMOUNT OF&#10;INFORMATION&#10;PROVIDE SUMMARY OF&#10;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315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SADVANTAGES OF LECTURE METHOD&#10;NO WAY TO PROVIDE&#10;STUDENTS WITH&#10;INDIVIDUAL FEEDBACK&#10;DOES NOT PROMOTE&#10;INDEPENDENT&#10;LEARNING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934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ecture method of teaching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70104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&#10;The word lecture comes from the Latin&#10;word “lectus” which means to read.&#10;From 16th century onwards the word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3914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slidesharecdn.com/lecturejasleen-181111071028/85/lecture-method-of-teaching-29-320.jpg?cb=1541920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467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 Lively&#10;E: Educative&#10;C: Creative&#10;T: Thought provoking&#10;U: Understanding&#10;R: Relevant&#10;E: Enjoyabl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URPOSE OF LECTURE&#10;1. Lecture is a effective method for&#10;communicating theories, ideas &amp; facts to&#10;students.&#10;2. The basic p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934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W TO INTRODUCE LECTURE&#10;INTRODUCTION OF&#10;TOPIC&#10; The introduction usually&#10;takes first three to five&#10;minutes of the lectu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1628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W TO INTRODUCE LECTURE&#10;INTRODUCTION OF TOPIC&#10; The main purpose is to&#10;provide a framework for&#10;student’s learning conten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705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RGANIZATION &amp; DELIVERY OF LECTURE&#10;An effective lecture is composed of three&#10;components:-&#10;a) Introduction&#10;b) Body&#10;c) Conc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162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RGANIZATION &amp; DELIVERY OF LECTURE&#10;BODY OF THE LECTURE :-&#10;It covers the content in an organized way. This is&#10;where you mu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629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3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PEDAGOGY OF SOCIOLOGY   ASST.PROF:BALJINDER KAUR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18</cp:revision>
  <dcterms:created xsi:type="dcterms:W3CDTF">2021-03-24T07:04:08Z</dcterms:created>
  <dcterms:modified xsi:type="dcterms:W3CDTF">2021-03-24T07:17:15Z</dcterms:modified>
</cp:coreProperties>
</file>