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28A04D-421F-4223-97B9-24FE294B990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4A309E1-26F9-4F30-80B4-6FCDD97DAC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7772400" cy="5867401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PEDAGOGY OF SOCIOLOGY</a:t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>ASST.PROF:BALJINDER KAUR</a:t>
            </a:r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486399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THANKS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nline Questionnaire For Research&#10; E-Survey Creator : https://www.esurveycreator.com/&#10; Free Online Survey : https://fre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73152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-Book Websites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14400"/>
            <a:ext cx="6629400" cy="5095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cribd, the online document sharing site which supports Word, Excel, PowerPoint, PDF and&#10;other popular formats. You can d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70866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OLE OF ICT…&#10; ICT helps teachers in both pre-service and in-Service&#10;teachers training.&#10; ICT helps teachers to interact w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73914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image.slidesharecdn.com/useofictineducation-191016160040/85/use-of-ict-in-education-31-320.jpg?cb=15712418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66800"/>
            <a:ext cx="6553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ROLE OF ICT…&#10;• ICT helps teachers in preparation for teaching. In order to introduce ICT in&#10;pre-service teacher educatio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6934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ROLE OF ICT…&#10;• ICT as a medium for teaching and learning. It is a tool for&#10;teaching and learning itself, the medium throug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6934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OLE OF ICT…&#10;• ICT helps Teacher to communicate properly with their students.&#10;So ICT bridge the gap between teacher and s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7391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</TotalTime>
  <Words>4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PEDAGOGY OF SOCIOLOGY    ASST.PROF:BALJINDER KAUR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11</cp:revision>
  <dcterms:created xsi:type="dcterms:W3CDTF">2021-04-05T08:12:50Z</dcterms:created>
  <dcterms:modified xsi:type="dcterms:W3CDTF">2021-04-05T08:23:56Z</dcterms:modified>
</cp:coreProperties>
</file>