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DD35-3A56-45A7-968E-0876765B4FF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48E5-A6B6-4F37-9F0E-E380EDD54FF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DD35-3A56-45A7-968E-0876765B4FF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48E5-A6B6-4F37-9F0E-E380EDD54F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DD35-3A56-45A7-968E-0876765B4FF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48E5-A6B6-4F37-9F0E-E380EDD54F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DD35-3A56-45A7-968E-0876765B4FF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48E5-A6B6-4F37-9F0E-E380EDD54F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DD35-3A56-45A7-968E-0876765B4FF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48E5-A6B6-4F37-9F0E-E380EDD54FF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DD35-3A56-45A7-968E-0876765B4FF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48E5-A6B6-4F37-9F0E-E380EDD54F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DD35-3A56-45A7-968E-0876765B4FF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48E5-A6B6-4F37-9F0E-E380EDD54F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DD35-3A56-45A7-968E-0876765B4FF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48E5-A6B6-4F37-9F0E-E380EDD54F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DD35-3A56-45A7-968E-0876765B4FF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48E5-A6B6-4F37-9F0E-E380EDD54F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DD35-3A56-45A7-968E-0876765B4FF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48E5-A6B6-4F37-9F0E-E380EDD54F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DD35-3A56-45A7-968E-0876765B4FF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54248E5-A6B6-4F37-9F0E-E380EDD54FF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25DD35-3A56-45A7-968E-0876765B4FF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4248E5-A6B6-4F37-9F0E-E380EDD54FF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60959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PEDAGOGY OF SOCIOLOGY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ASST.PROF:BALJINDER KAUR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Staff meeting&#10;Round table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533400"/>
            <a:ext cx="8153400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mall group&#10;Class group discussion&#10;Seminar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57200"/>
            <a:ext cx="853440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Role play&#10;Case study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33400"/>
            <a:ext cx="88392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Large group&#10;Symposium&#10;Panel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305800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Disadvantages Of Discussion Method&#10;It is time consuming and not completed in the&#10;scheduled time.&#10;Some members in a group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4800"/>
            <a:ext cx="8839200" cy="6238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SUMMARY&#10;A. Definition&#10;B. Types&#10;C. Factors&#10;D. Purpose and techniques&#10;E. Principles&#10;F. Components&#10;G. Advantages and disadvan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83820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LECTURE METHO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LECTURE METHO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305800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3</Words>
  <Application>Microsoft Office PowerPoint</Application>
  <PresentationFormat>On-screen Show (4:3)</PresentationFormat>
  <Paragraphs>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PEDAGOGY OF SOCIOLOGY   ASST.PROF:BALJINDER KAUR 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9</cp:revision>
  <dcterms:created xsi:type="dcterms:W3CDTF">2021-03-27T07:04:17Z</dcterms:created>
  <dcterms:modified xsi:type="dcterms:W3CDTF">2021-03-27T07:18:33Z</dcterms:modified>
</cp:coreProperties>
</file>