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3B89EB-9E11-4E00-8E5F-E8F3E11CFDC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C9E5EB-528C-42C8-8EB0-CBEF8EDF9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3B89EB-9E11-4E00-8E5F-E8F3E11CFDC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9E5EB-528C-42C8-8EB0-CBEF8EDF9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3B89EB-9E11-4E00-8E5F-E8F3E11CFDC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9E5EB-528C-42C8-8EB0-CBEF8EDF9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3B89EB-9E11-4E00-8E5F-E8F3E11CFDC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9E5EB-528C-42C8-8EB0-CBEF8EDF95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3B89EB-9E11-4E00-8E5F-E8F3E11CFDC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9E5EB-528C-42C8-8EB0-CBEF8EDF95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3B89EB-9E11-4E00-8E5F-E8F3E11CFDC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9E5EB-528C-42C8-8EB0-CBEF8EDF95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3B89EB-9E11-4E00-8E5F-E8F3E11CFDC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9E5EB-528C-42C8-8EB0-CBEF8EDF95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3B89EB-9E11-4E00-8E5F-E8F3E11CFDC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9E5EB-528C-42C8-8EB0-CBEF8EDF95E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3B89EB-9E11-4E00-8E5F-E8F3E11CFDC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9E5EB-528C-42C8-8EB0-CBEF8EDF9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F3B89EB-9E11-4E00-8E5F-E8F3E11CFDC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9E5EB-528C-42C8-8EB0-CBEF8EDF95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3B89EB-9E11-4E00-8E5F-E8F3E11CFDC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C9E5EB-528C-42C8-8EB0-CBEF8EDF95E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F3B89EB-9E11-4E00-8E5F-E8F3E11CFDC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FC9E5EB-528C-42C8-8EB0-CBEF8EDF95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5486399"/>
          </a:xfrm>
        </p:spPr>
        <p:txBody>
          <a:bodyPr/>
          <a:lstStyle/>
          <a:p>
            <a:r>
              <a:rPr lang="en-US" b="1" dirty="0" smtClean="0"/>
              <a:t>PEDAGOGY OF SOCIAL STUDIES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ASST.PROF:BALJINDER KAUR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 The student should focus on hypothesizing,&#10;the relationship between two or more&#10;variables or difference between two&#10;tre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086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 Students are permitted to&#10;enter the laboratory to&#10;conduct their tests and note&#10;down observations. The&#10;teacher’s job at 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73914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 All inferences bearing on the data at hand&#10;must be considered tentatively. This phase of&#10;problem solving demands an unu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"/>
            <a:ext cx="71628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 P. Ausubel, David,&#10;identified several factors&#10;which influence problem&#10;solving. Some of these are;&#10;1. Problem solvers f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1534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 2. They are able to relate&#10;additional content&#10;information with the&#10;problem they are working&#10;on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7162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 3. Problem solvers, besides&#10;being more persistent,&#10;possess self confidence&#10; 4. They are objective in their&#10;approach to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7848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 Teaching with print&#10; Practical work&#10; Audio teaching&#10; Video teaching&#10; Computer teaching&#10; Teleconferencing&#10; E-mail b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7467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 The criteria for selection of teaching methods&#10;are manifold. However, the most important&#10;factors are:&#10; Human factor&#10; 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6781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 The human factors&#10;influencing the selection of&#10;teaching methods are:&#10; The teacher&#10; The students&#10; The environment from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6858000" cy="5400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5714999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THANK YOU</a:t>
            </a:r>
            <a:endParaRPr lang="en-US" sz="7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 1. it should provide a variety&#10;of related experience and&#10;activities meant for&#10;individuals as well as a group&#10;and should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3152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2.It should give scope for&#10;the creative expression of&#10;the child’s individuality&#10;3.It should be capable to&#10;promote inter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239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 Scientific method.&#10; That is divided into two.&#10; 1. inductive method and deductive method&#10;What is scientific method.&#10;S M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162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 Begins with the statement of the problem and&#10;students are expected to find the solution for&#10;this problem.&#10; For that h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73914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 According to T.M. Risk,&#10;Problem Solving may be&#10;defined as planned attack&#10;upon a difficulty or perplexity&#10;for the purpos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7239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 James Rose defines problem&#10;solving as an educational device&#10;whereby the teacher and the&#10;pupils attempt in a conscious,&#10;p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391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 Gerald A. Yokam, and R.H.&#10;Simpson, has defined problem&#10;solving method as a method in&#10;which a person uses his ability&#10;to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153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 Problem must be chosen so that the student&#10;can partially but not completely understand&#10;them in terms of old ideas, and 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67056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</TotalTime>
  <Words>6</Words>
  <Application>Microsoft Office PowerPoint</Application>
  <PresentationFormat>On-screen Show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PEDAGOGY OF SOCIAL STUDIES   ASST.PROF:BALJINDER KAUR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XTREME</dc:creator>
  <cp:lastModifiedBy>XTREME</cp:lastModifiedBy>
  <cp:revision>24</cp:revision>
  <dcterms:created xsi:type="dcterms:W3CDTF">2021-03-24T05:15:20Z</dcterms:created>
  <dcterms:modified xsi:type="dcterms:W3CDTF">2021-03-24T05:39:03Z</dcterms:modified>
</cp:coreProperties>
</file>