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C9E950-8363-47A1-A7B1-396E4B1FF1DD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7E7D0A-5C4B-4960-AEF1-7E6E36BFDA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867399"/>
          </a:xfrm>
        </p:spPr>
        <p:txBody>
          <a:bodyPr/>
          <a:lstStyle/>
          <a:p>
            <a:r>
              <a:rPr lang="en-US" b="1" dirty="0" smtClean="0"/>
              <a:t>PEDAGOGY OF SOCIAL STUDIES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ASST.PROF:BALJINDER KAUR 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 GROUP FEELING;SOCIAL PARTICIPATION&#10; SELF CONFIDENCE &amp; SENSE OF&#10;RESPONSIBILITY&#10; ANALYSIS OF SUBJECT MATTER&#10; COMMUNICA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3058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 TIME CONSUMING&#10; LACK OF PREPARATION&#10; LOWER LEVEL CLASSES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"/>
            <a:ext cx="6400800" cy="51054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7200" b="1" i="1" dirty="0" smtClean="0"/>
              <a:t>THANKS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T AIMS AT SOCIALISATION OF PUPILS BY&#10;DEVELOPING IN THEM TRAITS OF INITIATIVE&#10;AND RESPOSIBILITY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4582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 GROUP DISCUSSION&#10; PANEL DISCUSSION&#10; SYMPOSIUM&#10; WORKSHOP&#10; SEMINAR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29600" cy="6086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 THE DICTIONARY EDUCATION DESCRIBES IT&#10;AS ,AN ACTIVITY IN WHICH PEOPLE TALK&#10;TOGETHER IN ORDER TO SHARE&#10;INFORMATION ABOUT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he structure of a group consists of :&#10;LEADER&#10;GROUP&#10;TOPIC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3058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 To stimulate reflective thinking&#10; To enrich previous knowledge&#10; To encourage creative expression&#10; To develop desirab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9154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 PURPOSE&#10; NEEDS AND INTEREST&#10; INFORMATION AND KNOWLEDGE&#10; RESPONSIBILITIES&#10; REPORT OF PROGRESS&#10; TIME&#10; ACTIVE PARTIC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610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 SPONTANEOUS&#10; PLANNED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 PREPARATION&#10; CONDUCT&#10; EVALUA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5</Words>
  <Application>Microsoft Office PowerPoint</Application>
  <PresentationFormat>On-screen Show (4:3)</PresentationFormat>
  <Paragraphs>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PEDAGOGY OF SOCIAL STUDIES  ASST.PROF:BALJINDER KAUR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14</cp:revision>
  <dcterms:created xsi:type="dcterms:W3CDTF">2021-03-31T08:38:24Z</dcterms:created>
  <dcterms:modified xsi:type="dcterms:W3CDTF">2021-03-31T09:07:25Z</dcterms:modified>
</cp:coreProperties>
</file>