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F16063-7A15-4950-AC05-0F647311BDE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517014-05B0-4704-B067-3340AEA79E9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458200" cy="60959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PEDAGOGY OF SOCIAL STUDIES</a:t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>ASST.PROF:BALJINDER KAUR</a:t>
            </a:r>
            <a:endParaRPr lang="en-US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neral objective:-&#10;At the end of the class student will gain in-depth knowledge&#10;to study the following teaching methods 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153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ecture Method&#10;Definition:&#10;“Lecture is a teaching activity where by the teacher&#10;presents the content in a comprehensible m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Lecture is a pedagological method where by&#10;the teacher formally delivers a carefully&#10;planned expository address on some&#10;p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1055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actors in planning a good lecture&#10;1. Learner factor&#10;2. Subject matter factor&#10;3. Environmental factor&#10;4. Psychological fac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ECHNIQUES&#10;1. Voluntary dissemination of information or spontaneity.&#10;2. Voice gradation and voice quality.&#10;3. Proper bod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TYPES OF DISCUSSION&#10;METHOD&#10;TYPES&#10;CLOSED&#10;GROUP&#10;SMALL&#10;GROUP&#10;LARGE&#10;GROUP&#10;Study group&#10;Work shop&#10;Staff&#10;meeting&#10;Round table&#10;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LECTURE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058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</TotalTime>
  <Words>4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PEDAGOGY OF SOCIAL STUDIES   ASST.PROF:BALJINDER KAUR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10</cp:revision>
  <dcterms:created xsi:type="dcterms:W3CDTF">2021-03-27T06:36:35Z</dcterms:created>
  <dcterms:modified xsi:type="dcterms:W3CDTF">2021-03-27T06:54:12Z</dcterms:modified>
</cp:coreProperties>
</file>