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ED67AB-6DC6-40D6-A228-E27E6D789D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A5CF56-1CB2-4DBF-A9EB-0FCEB34E8A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5257799"/>
          </a:xfrm>
        </p:spPr>
        <p:txBody>
          <a:bodyPr/>
          <a:lstStyle/>
          <a:p>
            <a:r>
              <a:rPr lang="en-US" b="1" dirty="0" smtClean="0"/>
              <a:t>PEDAGOGY OF SOCIAL STUDIES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ASST.PROF:BALJINDER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alkboard/Whiteboar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239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YPES OF CHARTS &#10;Picture chart &#10;Time chart &#10;Table chart &#10;Graphic chart &#10;Flow chart &#10;Tree chart &#10;Pie chart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858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RTOONS &#10; A cartoon is an interpretive picture, &#10;usually a drawing, intended to convey &#10;a message or point of view abo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934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UPPET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162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 Internet and Wi Fi &#10; Touch screen &#10; Games and quizzes &#10; Mobile applications &#10; Any time &amp; anywhere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705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value of mobile &#10;learning &#10; It is important to bring new technology into the &#10;classroom. &#10; Devices used are more l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17219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THANKS</a:t>
            </a:r>
            <a:endParaRPr lang="en-US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ING AIDS &#10;” “We remember 20% of what we HEAR &#10;We remember 30% of what we SEE &#10;We remember 50% of what we SEE &amp; HEAR 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708660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aching Aids:&#10;As we all know that today's age is the age of&#10;science and technology. The teaching&#10;learning programs have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7391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ed of Teaching Aids&#10;• 1) Proper use of teaching aids helps to retain&#10;more concepts permanently.&#10;2) Students can learn 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eed of Teaching Aids&#10;•&#10;5) The teaching aids create the environment&#10;of interest for the students.&#10;6) Teaching aids provi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315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s of Teaching Aids&#10;There are many aids available these days.&#10;We may classify these aids as follows-&#10;. Visual Aids&#10;. A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6553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ypes of Teaching Aids&#10;• 1). Visual Aids&#10;The aids which use sense of vision are called Visual&#10;aids. For example :- actu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portance of Teaching aids&#10;4) Classroom Live and active&#10;Teaching aids make the classroom live and active.&#10;5) Avoids Dull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aching Aid Examples&#10;• Chalkboard/Whiteboard&#10;• Flipcharts&#10;• Overhead Projector/Transparencies&#10;• Power Point slides&#10;• Da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6934200" cy="53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</TotalTime>
  <Words>5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PEDAGOGY OF SOCIAL STUDIES     ASST.PROF:BALJINDER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19</cp:revision>
  <dcterms:created xsi:type="dcterms:W3CDTF">2021-04-05T06:21:24Z</dcterms:created>
  <dcterms:modified xsi:type="dcterms:W3CDTF">2021-04-05T07:02:26Z</dcterms:modified>
</cp:coreProperties>
</file>