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672899-28A8-483B-B022-EEB06E406A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4389EF-6840-4904-A182-CB037ABCA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077200" cy="5715000"/>
          </a:xfrm>
        </p:spPr>
        <p:txBody>
          <a:bodyPr/>
          <a:lstStyle/>
          <a:p>
            <a:r>
              <a:rPr lang="en-US" sz="4400" b="1" dirty="0" smtClean="0"/>
              <a:t>PEDAGOGY OF SOCIAL STUDIES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b="1" dirty="0" smtClean="0"/>
              <a:t>ASST. PROF: BALJINDER KAUR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 Problematic project:&#10;In this type of project develops the problem solving capacity of&#10;the students through their expe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EPS OF A PROJECT METHOD&#10;1. Creating Situation:&#10;In the first step teacher creates the proper situation to&#10;the students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. Selection of the problem:&#10;The teacher helps the students to select the&#10;problem and guide them. Students are having fre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. Planning:&#10;The teacher discuss with the students about the problem in&#10;various angles and points.&#10;&#10;After the free expres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. Execution:&#10;The students are stating their work in this step. They are collecting&#10;the relevant information and material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. Evaluation:&#10;&#10;Evaluation of the project should be&#10;done both by the pupils and the&#10;teachers. Here the students evaluat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. Reporting and Recording:&#10;It is the last step of the project method in which&#10;each and every step of the work are repor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153400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OLE OF THE TEACHER:&#10;• In project method of teaching the role of a teacher is&#10;that of a guide, friend and philosopher.&#10;•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RITS OF PROJECT METHOD:&#10;a.&#10;&#10;As students get proper&#10;freedom to execute the&#10;project in accordance with&#10;their&#10;interest&#10;and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d….&#10;d. Habit of critical thinking gets developed among the students through this&#10;method.&#10;e. With this method, student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Project method is one of the modern method of teaching&#10;in which, the students point of view is given import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MERITS OF PROJECT METHOD&#10;a. This method takes a lot&#10;of time to plan and&#10;execute a single project.&#10;b. It is not possib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ntd….&#10;d. Such method can only be prove successful if the teacher is highly&#10;knowledgeable, alert and exceptionally gifte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5638800"/>
          </a:xfrm>
        </p:spPr>
        <p:txBody>
          <a:bodyPr/>
          <a:lstStyle/>
          <a:p>
            <a:r>
              <a:rPr lang="en-US" dirty="0" smtClean="0"/>
              <a:t>THANKS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FINITION&#10;• According to W.H. Kilpatrick, “A project is a wholehearted purposeful activity proceeding in a social&#10;envir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ARACTERISTICS OF&#10;PROJECT METHOD&#10;It&#10;takes&#10;the&#10;student beyond&#10;the walls of the&#10;class room.&#10;It is carried out&#10;in a natural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td….&#10;&#10;&#10;It&#10;encourages&#10;investigative&#10;learning&#10;and&#10;solution of practical&#10;problems.&#10;&#10;&#10;&#10;It is focused on&#10;the student as 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d…&#10;It encourages the&#10;spirit&#10;of&#10;scientific&#10;enquiry as it&#10;involves&#10;validation&#10;of&#10;hypotheses based&#10;on&#10;evidence&#10;gathered 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eacher&#10;plays&#10;a&#10;facilitative role rather&#10;than the role of an&#10;expert.&#10;&#10;It allows the students a&#10;great degree of freedom&#10;t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ccording to Kilpatrick there are four types of projects:&#10;&#10;1. Constructive project: Practical or physical tasks such as&#10;c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. Aesthetic project:&#10;Appreciation powers of&#10;the&#10;students&#10;are&#10;developed in this type of&#10;project&#10;through&#10;the&#10;musical&#10;prog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11</Words>
  <Application>Microsoft Office PowerPoint</Application>
  <PresentationFormat>On-screen Show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24</cp:revision>
  <dcterms:created xsi:type="dcterms:W3CDTF">2021-03-30T07:14:29Z</dcterms:created>
  <dcterms:modified xsi:type="dcterms:W3CDTF">2021-03-30T07:42:57Z</dcterms:modified>
</cp:coreProperties>
</file>