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71" r:id="rId4"/>
    <p:sldId id="272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BC173-622D-45EB-AB64-7E0D9F0AC3B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EA138-F2BC-4BC6-9540-30F48C477B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OBJECTIVES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Unit 1 part b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HARINDER KAUR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PEDAGOGY OF SCIENCE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ynthesis&#10;Unique combination&#10;by arranging different&#10;elements&#10;Suggests new plans by&#10;combining all&#10;elements&#10;Establish an ab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VALUATION&#10;Judgment in&#10;terms of internal&#10;evidences&#10;Judgement in&#10;terms of external&#10;evidenc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PONDING&#10;Acquiescence&#10;in responding&#10;Willingness&#10;to respond&#10;Satisfaction&#10;in respons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aturealization&#10;Articulation&#10;Precision&#10;Manipulation&#10;Imita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.IMITATION&#10;At this level the learner will&#10;• directly copy action seen&#10;• replicate what’s directly observed&#10;• Example:-a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. MANIPULATION&#10;At this level the learner will&#10;• reproduce activity by instruction&#10;• reproduce activity by memory&#10;• Examp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3. PRECISION&#10;At this level the learner will&#10;• execute skill independent of help&#10;• example :-slow the car down in&#10;anticip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4. ARTICULATION&#10;• At this level the learning will&#10;• adopt expertise to complete a non-standard&#10;objective&#10;• Examples:- sto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5. NATURALIZATION&#10;• At this level the learner will&#10;• Automate skills&#10;• unconscious mastery of skills&#10;• Example:- pass a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N NIDHI KAKKAR’S BOOK&#10;OF PEDAGOGY OF&#10;PHYSICAL SCIENCE&#10;• Psychomotor domain’s five level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mplex overt response&#10;Mechanism&#10;Guided response&#10;Set&#10;Percep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• Lowest level in Psychomotor Domain&#10;• Primarily determined with activities&#10;relating to senses&#10;• Acquired through experi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• SET&#10;Initial adjustment which occurs for&#10;specific activities &amp; experiences&#10;related with&#10;• Mental&#10;• Physical&#10;• Emotional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• GUIDED RESPONSE&#10;Initial stage of developing…&#10;• A practical skill&#10;• External behavior&#10;Of a leaner under guidance of ano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BROAD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KNOWLEDGE</a:t>
            </a:r>
          </a:p>
          <a:p>
            <a:r>
              <a:rPr lang="en-US" dirty="0" smtClean="0"/>
              <a:t>UNDERSTANDING</a:t>
            </a:r>
          </a:p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SKILL</a:t>
            </a:r>
          </a:p>
          <a:p>
            <a:r>
              <a:rPr lang="en-US" dirty="0" smtClean="0"/>
              <a:t>INTEREST</a:t>
            </a:r>
          </a:p>
          <a:p>
            <a:r>
              <a:rPr lang="en-US" dirty="0" smtClean="0"/>
              <a:t>ATTITUDE</a:t>
            </a:r>
          </a:p>
          <a:p>
            <a:r>
              <a:rPr lang="en-US" dirty="0" smtClean="0"/>
              <a:t>ABILITIES</a:t>
            </a:r>
          </a:p>
          <a:p>
            <a:r>
              <a:rPr lang="en-US" dirty="0" smtClean="0"/>
              <a:t>APPRECIATION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broad and general.</a:t>
            </a:r>
          </a:p>
          <a:p>
            <a:r>
              <a:rPr lang="en-US" dirty="0" smtClean="0"/>
              <a:t>They are related to educational goals.</a:t>
            </a:r>
          </a:p>
          <a:p>
            <a:r>
              <a:rPr lang="en-US" dirty="0" smtClean="0"/>
              <a:t>They are achieved in long time from primary to university level of education.</a:t>
            </a:r>
          </a:p>
          <a:p>
            <a:r>
              <a:rPr lang="en-US" dirty="0" smtClean="0"/>
              <a:t>All school subjects have common educational objectives.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Instructional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Group of statements formulated by teacher foe describing what the pupils are </a:t>
            </a:r>
            <a:r>
              <a:rPr lang="en-US" dirty="0" err="1" smtClean="0"/>
              <a:t>expectedto</a:t>
            </a:r>
            <a:r>
              <a:rPr lang="en-US" dirty="0" smtClean="0"/>
              <a:t> do or will be able to do once the instructional process is over.</a:t>
            </a:r>
          </a:p>
          <a:p>
            <a:r>
              <a:rPr lang="en-US" dirty="0" smtClean="0"/>
              <a:t>They are narrow.</a:t>
            </a:r>
          </a:p>
          <a:p>
            <a:r>
              <a:rPr lang="en-US" dirty="0" smtClean="0"/>
              <a:t>They are functional.</a:t>
            </a:r>
          </a:p>
          <a:p>
            <a:r>
              <a:rPr lang="en-US" dirty="0" smtClean="0"/>
              <a:t>Part of educational objectives.</a:t>
            </a:r>
          </a:p>
          <a:p>
            <a:r>
              <a:rPr lang="en-US" dirty="0" smtClean="0"/>
              <a:t>They are practicable through classroom teaching.</a:t>
            </a:r>
          </a:p>
          <a:p>
            <a:r>
              <a:rPr lang="en-US" dirty="0" smtClean="0"/>
              <a:t>Acquisition of knowledge, skill and interest.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 Based upon the knowledge&#10; If there is no knowledge , there will be no&#10;comprehension&#10; It means basic understanding of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pplication Generalization of facts , laws ,&#10;principles &amp; theories&#10;Diagnosis Of pupil’s weakness&#10;Application of contents,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118</Words>
  <Application>Microsoft Office PowerPoint</Application>
  <PresentationFormat>On-screen Show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OBJECTIVES</vt:lpstr>
      <vt:lpstr>Slide 2</vt:lpstr>
      <vt:lpstr>BROAD OBJECTIVES</vt:lpstr>
      <vt:lpstr>Educational Objectives</vt:lpstr>
      <vt:lpstr>Instructional objectives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25</cp:revision>
  <dcterms:created xsi:type="dcterms:W3CDTF">2021-03-19T06:12:11Z</dcterms:created>
  <dcterms:modified xsi:type="dcterms:W3CDTF">2021-03-19T07:04:25Z</dcterms:modified>
</cp:coreProperties>
</file>