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7" r:id="rId5"/>
    <p:sldId id="258" r:id="rId6"/>
    <p:sldId id="259" r:id="rId7"/>
    <p:sldId id="260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7AA3F-A3FB-45D7-8658-703634DE2BD2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89A62-AFD7-485B-A1A6-3B0BE5672F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LIDES( &#10;TRANSPARENCIES) &#10; Any positive transparency mounted &#10;individually for use in a projector or &#10;viewing transmitted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39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method in which pictures are manipulated to appear as moving images.</a:t>
            </a:r>
          </a:p>
          <a:p>
            <a:r>
              <a:rPr lang="en-US" dirty="0" smtClean="0"/>
              <a:t>They are made with computer generated imagery.</a:t>
            </a:r>
          </a:p>
          <a:p>
            <a:r>
              <a:rPr lang="en-US" dirty="0" smtClean="0"/>
              <a:t>They are 2-d vector based or 3D based animations,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a cognitive as well as an affective tool as it attracts attention.</a:t>
            </a:r>
          </a:p>
          <a:p>
            <a:pPr algn="just"/>
            <a:r>
              <a:rPr lang="en-US" dirty="0" smtClean="0"/>
              <a:t>It helps to portray activities that are interactive, creative, fun and motivational.</a:t>
            </a:r>
          </a:p>
          <a:p>
            <a:pPr algn="just"/>
            <a:r>
              <a:rPr lang="en-US" dirty="0" smtClean="0"/>
              <a:t>It enhances imagination and rational thinking.</a:t>
            </a:r>
          </a:p>
          <a:p>
            <a:pPr algn="just"/>
            <a:r>
              <a:rPr lang="en-US" dirty="0" smtClean="0"/>
              <a:t>They facilitate positive peer interaction.</a:t>
            </a:r>
          </a:p>
          <a:p>
            <a:pPr algn="just"/>
            <a:r>
              <a:rPr lang="en-US" dirty="0" smtClean="0"/>
              <a:t>Encourages self motivation to create and solve problems.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ategories of Teaching Aids &#10; 3 categories &#10;1) Audio Aids &#10;2) Visual Aid &#10;3) Audio – Visual Aid &#10; A-V aid imply, “anyth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RINCIPLES OF SELECTION &amp; &#10;EFFECTIVENESS IN USE &#10;PRINCIPLE OF SELECTION &#10;1) Educational value &#10;2) Realization of objectiv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CHART IN TEACHING&#10; A chart is a good means or aid of teaching, instead&#10;of visiting the actual fields of a lesson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URPOSES OF CHART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ISADVANTAGES&#10; Time consuming.&#10; Difficulte to show branching &amp; looping.&#10; Big tasks are difficulte to put in algorithm.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har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Charts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must be simple and should convey clear thoughts.</a:t>
            </a:r>
          </a:p>
          <a:p>
            <a:r>
              <a:rPr lang="en-US" dirty="0" smtClean="0"/>
              <a:t>Well organized with artistic principles</a:t>
            </a:r>
          </a:p>
          <a:p>
            <a:r>
              <a:rPr lang="en-US" dirty="0" smtClean="0"/>
              <a:t>It should be neat, well labeled.</a:t>
            </a:r>
          </a:p>
          <a:p>
            <a:r>
              <a:rPr lang="en-US" dirty="0" smtClean="0"/>
              <a:t>It should not be overcrowded.</a:t>
            </a:r>
          </a:p>
          <a:p>
            <a:r>
              <a:rPr lang="en-US" dirty="0" smtClean="0"/>
              <a:t>Colors may be used to distinguish different parts.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Model is representation of an idea , event, process, system or image of any real object.</a:t>
            </a:r>
          </a:p>
          <a:p>
            <a:pPr algn="just"/>
            <a:r>
              <a:rPr lang="en-US" dirty="0" smtClean="0"/>
              <a:t>It is a miniature reproduction of the object.</a:t>
            </a:r>
          </a:p>
          <a:p>
            <a:pPr algn="just"/>
            <a:r>
              <a:rPr lang="en-US" dirty="0" smtClean="0"/>
              <a:t>Model playa a crucial role in science teaching.</a:t>
            </a:r>
          </a:p>
          <a:p>
            <a:pPr algn="just"/>
            <a:r>
              <a:rPr lang="en-US" dirty="0" smtClean="0"/>
              <a:t>It provides an environment for interactive engagement.</a:t>
            </a:r>
          </a:p>
          <a:p>
            <a:pPr algn="just"/>
            <a:r>
              <a:rPr lang="en-US" dirty="0" smtClean="0"/>
              <a:t>It can enhance systematic thinking abilities.</a:t>
            </a:r>
          </a:p>
          <a:p>
            <a:pPr algn="just"/>
            <a:r>
              <a:rPr lang="en-US" dirty="0" smtClean="0"/>
              <a:t>They leave a long lasting impression on the minds of the students.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194</Words>
  <Application>Microsoft Office PowerPoint</Application>
  <PresentationFormat>On-screen Show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charts</vt:lpstr>
      <vt:lpstr>Slide 2</vt:lpstr>
      <vt:lpstr>Slide 3</vt:lpstr>
      <vt:lpstr>Slide 4</vt:lpstr>
      <vt:lpstr>Slide 5</vt:lpstr>
      <vt:lpstr>Slide 6</vt:lpstr>
      <vt:lpstr>Slide 7</vt:lpstr>
      <vt:lpstr> Charts </vt:lpstr>
      <vt:lpstr>Models </vt:lpstr>
      <vt:lpstr>Slide 10</vt:lpstr>
      <vt:lpstr>Animations </vt:lpstr>
      <vt:lpstr>Animations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charts</dc:title>
  <dc:creator>XTREME</dc:creator>
  <cp:lastModifiedBy>XTREME</cp:lastModifiedBy>
  <cp:revision>13</cp:revision>
  <dcterms:created xsi:type="dcterms:W3CDTF">2021-04-09T06:26:34Z</dcterms:created>
  <dcterms:modified xsi:type="dcterms:W3CDTF">2021-04-09T07:17:14Z</dcterms:modified>
</cp:coreProperties>
</file>