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57" r:id="rId7"/>
    <p:sldId id="261" r:id="rId8"/>
    <p:sldId id="258" r:id="rId9"/>
    <p:sldId id="259" r:id="rId10"/>
    <p:sldId id="262" r:id="rId11"/>
    <p:sldId id="263" r:id="rId12"/>
    <p:sldId id="264" r:id="rId13"/>
    <p:sldId id="260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22384-F552-4953-9426-D929A03ED5A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0B63-2E10-4660-A5DE-C0570B4B0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RCEM APPROACH</a:t>
            </a:r>
            <a:br>
              <a:rPr lang="en-US" dirty="0" smtClean="0"/>
            </a:br>
            <a:r>
              <a:rPr lang="en-US" dirty="0" smtClean="0"/>
              <a:t>Problem </a:t>
            </a:r>
            <a:r>
              <a:rPr lang="en-US" dirty="0" smtClean="0"/>
              <a:t>solving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Unit 2 part 1</a:t>
            </a:r>
          </a:p>
          <a:p>
            <a:pPr>
              <a:buNone/>
            </a:pPr>
            <a:r>
              <a:rPr lang="en-US" dirty="0" smtClean="0"/>
              <a:t>Pedagogy of science and life science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HARINDER KAUR</a:t>
            </a:r>
          </a:p>
          <a:p>
            <a:pPr>
              <a:buNone/>
            </a:pPr>
            <a:r>
              <a:rPr lang="en-US" dirty="0" smtClean="0"/>
              <a:t>                                 Asst.Professor</a:t>
            </a:r>
          </a:p>
          <a:p>
            <a:pPr>
              <a:buNone/>
            </a:pPr>
            <a:r>
              <a:rPr lang="en-US" dirty="0" smtClean="0"/>
              <a:t>                                 Sadbhavna College Of  Education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DEFINITION&#10;• A systematic approach to defining the&#10;problem and creating a vast number of&#10;possible solutions without jud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PURPOSE&#10;• Train the students in the act of&#10;reasoning.&#10;• Gain and improve the knowledge&#10;• Solve puzzling question&#10;• Overc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EPS OF PROBLEM SOLVING&#10;Problem solving01/08/17 10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IN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Statement of the problem solving</a:t>
            </a:r>
          </a:p>
          <a:p>
            <a:r>
              <a:rPr lang="en-US" dirty="0" smtClean="0"/>
              <a:t>Collection of relevant data.</a:t>
            </a:r>
          </a:p>
          <a:p>
            <a:r>
              <a:rPr lang="en-US" dirty="0" smtClean="0"/>
              <a:t>Formulation of hypotheses</a:t>
            </a:r>
          </a:p>
          <a:p>
            <a:r>
              <a:rPr lang="en-US" dirty="0" smtClean="0"/>
              <a:t>Prediction  of other observable phenomena.</a:t>
            </a:r>
          </a:p>
          <a:p>
            <a:r>
              <a:rPr lang="en-US" dirty="0" smtClean="0"/>
              <a:t>Observation of predicted phenomena.</a:t>
            </a:r>
          </a:p>
          <a:p>
            <a:r>
              <a:rPr lang="en-US" dirty="0" smtClean="0"/>
              <a:t>Drawing conclusions.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EACHER ROLE IN PROBLEM&#10;SOLVING&#10;• The students to define the problem clearly.&#10;Got them to make many suggestions by&#10;encou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DVANTAGES&#10;Problem solving01/08/17 26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. This approach is most effective in&#10;developing skill in employing the&#10;science processes.&#10;2. The scientific method can 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. The students become appreciative&#10;and grateful for the achievement of&#10;scientists.&#10;7. Critical thinking, open-mindedness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isadvantages :&#10;• Generally speaking problem – solving&#10;involves mental activity only.&#10;• Small children do not posses&#10;suff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 It involves lot of times.&#10; It need very capable teacher to&#10;provide effective guidance and&#10;knowledge to students.&#10; It 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REGIONAL COLLEGE OF EDUCATION(RCEM)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FEATURES OF RCEM APPROACH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It has been developed to overcome the drawback of Mager’s approach that laid stress on cognitive and affective domain but ignored psychomotor domain.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Based on Bloom’s taxonomy only.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This approach tried to cover all 3 domains.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It has divided the objectives into 17 mental abilities that have been used to write behavioral objectives.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RCEM APPROACH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COMPREHENSION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CREATIVITY : This objective merges the following objectives analysis, synthesis, evaluation of bloom taxonomy.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Laid stress on three domains</a:t>
            </a:r>
          </a:p>
          <a:p>
            <a:r>
              <a:rPr lang="en-US" dirty="0" smtClean="0"/>
              <a:t>It is easy to frame objectives as it specify the mental abilities.</a:t>
            </a:r>
          </a:p>
          <a:p>
            <a:r>
              <a:rPr lang="en-US" dirty="0" smtClean="0"/>
              <a:t>It shift from the product to process of learning.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HAS DIVIDED ALL THE OBJECTIVES INTO JUST 17 MENTAL ABILITIES.</a:t>
            </a:r>
          </a:p>
          <a:p>
            <a:r>
              <a:rPr lang="en-US" dirty="0" smtClean="0"/>
              <a:t>It is difficult to write all the objectives in the areas of skill , attitude , interest and appreciation.</a:t>
            </a:r>
          </a:p>
          <a:p>
            <a:r>
              <a:rPr lang="en-US" dirty="0" smtClean="0"/>
              <a:t>Unequal distribution of mental abilities in four objectives:</a:t>
            </a:r>
          </a:p>
          <a:p>
            <a:pPr>
              <a:buNone/>
            </a:pPr>
            <a:r>
              <a:rPr lang="en-US" dirty="0" smtClean="0"/>
              <a:t>7</a:t>
            </a:r>
            <a:r>
              <a:rPr lang="en-US" dirty="0" smtClean="0"/>
              <a:t> understanding, 2 knowlrdge,5 application,3 mental abilities.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problem-solving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NTRODUCTION&#10;• Problem solving is an instructional method&#10;or technique where by the teacher and&#10;pupils attempt in a consc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udents are presented with problemswhich require them to find either a scientificor technological solution.  It is a stu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blem solving is a teachingstrategy that employs the scientificmethod in searching forinformation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225</Words>
  <Application>Microsoft Office PowerPoint</Application>
  <PresentationFormat>On-screen Show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RCEM APPROACH Problem solving approach</vt:lpstr>
      <vt:lpstr>REGIONAL COLLEGE OF EDUCATION(RCEM) APPROACH</vt:lpstr>
      <vt:lpstr>RCEM APPROACH OBJECTIVES</vt:lpstr>
      <vt:lpstr>Advantages </vt:lpstr>
      <vt:lpstr>DISADVANTAGES </vt:lpstr>
      <vt:lpstr>Slide 6</vt:lpstr>
      <vt:lpstr>Slide 7</vt:lpstr>
      <vt:lpstr>Slide 8</vt:lpstr>
      <vt:lpstr>Slide 9</vt:lpstr>
      <vt:lpstr>Slide 10</vt:lpstr>
      <vt:lpstr>Slide 11</vt:lpstr>
      <vt:lpstr>Slide 12</vt:lpstr>
      <vt:lpstr>PROCEDURE IN PROBLEM SOLVING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17</cp:revision>
  <dcterms:created xsi:type="dcterms:W3CDTF">2021-03-23T07:10:50Z</dcterms:created>
  <dcterms:modified xsi:type="dcterms:W3CDTF">2021-03-24T05:59:26Z</dcterms:modified>
</cp:coreProperties>
</file>