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5E93-C2DC-43D7-9586-AAB2606328B2}" type="datetimeFigureOut">
              <a:rPr lang="en-US" smtClean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E6085-423F-4207-80C1-D266AC2E3D7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285999"/>
          </a:xfrm>
        </p:spPr>
        <p:txBody>
          <a:bodyPr/>
          <a:lstStyle/>
          <a:p>
            <a:r>
              <a:rPr lang="en-US" dirty="0" smtClean="0"/>
              <a:t>Inquiry approach</a:t>
            </a:r>
            <a:br>
              <a:rPr lang="en-US" dirty="0" smtClean="0"/>
            </a:br>
            <a:r>
              <a:rPr lang="en-US" dirty="0" smtClean="0"/>
              <a:t>Pedagogy of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Harinder kaur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Asst . Professor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Sadbhavna college of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FINITION: INQUIRY-BASED&#10;LEARNING (IBL)&#10;is a form of active learning that starts by posing&#10;questions, problems or scenar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6096000"/>
          </a:xfrm>
        </p:spPr>
        <p:txBody>
          <a:bodyPr>
            <a:normAutofit fontScale="92500" lnSpcReduction="10000"/>
          </a:bodyPr>
          <a:lstStyle/>
          <a:p>
            <a:endParaRPr lang="en-US" b="1" dirty="0"/>
          </a:p>
          <a:p>
            <a:r>
              <a:rPr lang="en-US" b="1" dirty="0" smtClean="0"/>
              <a:t> </a:t>
            </a:r>
            <a:r>
              <a:rPr lang="en-US" b="1" dirty="0"/>
              <a:t>Process focus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 </a:t>
            </a:r>
            <a:r>
              <a:rPr lang="en-US" b="1" dirty="0"/>
              <a:t>Investigation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 </a:t>
            </a:r>
            <a:r>
              <a:rPr lang="en-US" b="1" dirty="0"/>
              <a:t>Group learning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 </a:t>
            </a:r>
            <a:r>
              <a:rPr lang="en-US" b="1" dirty="0"/>
              <a:t>Discussion monitoring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 </a:t>
            </a:r>
            <a:r>
              <a:rPr lang="en-US" b="1" dirty="0"/>
              <a:t>Real-life application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b="1" dirty="0"/>
              <a:t>Teacher-Guided Inquiry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the topic </a:t>
            </a:r>
          </a:p>
          <a:p>
            <a:r>
              <a:rPr lang="en-US" dirty="0" smtClean="0"/>
              <a:t>Gathering data</a:t>
            </a:r>
          </a:p>
          <a:p>
            <a:r>
              <a:rPr lang="en-US" dirty="0" smtClean="0"/>
              <a:t>Presenting findings and reflecting the experiences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4 Types of Inquiry-Based Learning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Confirmation Inquiry </a:t>
            </a:r>
            <a:r>
              <a:rPr lang="en-US" dirty="0"/>
              <a:t>-- You give students a question, its answer and the method of reaching this answer. Their goal is to build investigation and critical-thinking skills, learning how the specific method works.</a:t>
            </a:r>
          </a:p>
          <a:p>
            <a:r>
              <a:rPr lang="en-US" b="1" dirty="0"/>
              <a:t>Structured Inquiry </a:t>
            </a:r>
            <a:r>
              <a:rPr lang="en-US" dirty="0"/>
              <a:t>-- You give students an open question and an investigation method. They must use the method to craft an evidence-backed conclusion.</a:t>
            </a:r>
          </a:p>
          <a:p>
            <a:r>
              <a:rPr lang="en-US" b="1" dirty="0"/>
              <a:t>Guided Inquiry </a:t>
            </a:r>
            <a:r>
              <a:rPr lang="en-US" dirty="0"/>
              <a:t>-- You give students an open question. Typically in groups, they design investigation methods to reach a conclusion.</a:t>
            </a:r>
          </a:p>
          <a:p>
            <a:r>
              <a:rPr lang="en-US" b="1" dirty="0"/>
              <a:t>Open Inquiry </a:t>
            </a:r>
            <a:r>
              <a:rPr lang="en-US" dirty="0"/>
              <a:t>-- You give students time and support. They pose original questions that they investigate through their own methods, and eventually present their results to discuss and expand.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BENEFITS OF INQUIRY-BASED LEARNING</a:t>
            </a:r>
            <a:br>
              <a:rPr lang="en-US" cap="al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i="1" dirty="0"/>
              <a:t>Enhances learning experiences for children</a:t>
            </a:r>
          </a:p>
          <a:p>
            <a:r>
              <a:rPr lang="en-US" dirty="0" smtClean="0"/>
              <a:t> </a:t>
            </a:r>
            <a:r>
              <a:rPr lang="en-US" i="1" dirty="0"/>
              <a:t>Teaches skills needed for all areas of learning</a:t>
            </a:r>
          </a:p>
          <a:p>
            <a:r>
              <a:rPr lang="en-US" i="1" dirty="0"/>
              <a:t>Fosters curiosity in students</a:t>
            </a:r>
          </a:p>
          <a:p>
            <a:r>
              <a:rPr lang="en-US" i="1" dirty="0"/>
              <a:t>Deepens students’ understanding of topics</a:t>
            </a:r>
          </a:p>
          <a:p>
            <a:r>
              <a:rPr lang="en-US" i="1" dirty="0"/>
              <a:t>Allows students to take ownership of their learning</a:t>
            </a:r>
          </a:p>
          <a:p>
            <a:r>
              <a:rPr lang="en-US" i="1" dirty="0"/>
              <a:t>Increases engagement with the material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every student is going to learn the same amount from an inquiry lesson.</a:t>
            </a:r>
          </a:p>
          <a:p>
            <a:r>
              <a:rPr lang="en-US" dirty="0" smtClean="0"/>
              <a:t>This method not work for all science topics.</a:t>
            </a:r>
          </a:p>
          <a:p>
            <a:r>
              <a:rPr lang="en-US" dirty="0" smtClean="0"/>
              <a:t>It requires more planning, preparation and responsiveness from the teachers.</a:t>
            </a:r>
          </a:p>
          <a:p>
            <a:r>
              <a:rPr lang="en-US" dirty="0" smtClean="0"/>
              <a:t>It requires a lot of time, effort and expertise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Inquiry approach Pedagogy of science</vt:lpstr>
      <vt:lpstr>Slide 2</vt:lpstr>
      <vt:lpstr>Characteristics </vt:lpstr>
      <vt:lpstr>Steps </vt:lpstr>
      <vt:lpstr>The 4 Types of Inquiry-Based Learning </vt:lpstr>
      <vt:lpstr>BENEFITS OF INQUIRY-BASED LEARNING </vt:lpstr>
      <vt:lpstr>Limitations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Inquiry approach</dc:title>
  <dc:creator>XCZ</dc:creator>
  <cp:lastModifiedBy>XCZ</cp:lastModifiedBy>
  <cp:revision>8</cp:revision>
  <dcterms:created xsi:type="dcterms:W3CDTF">2021-04-05T06:11:08Z</dcterms:created>
  <dcterms:modified xsi:type="dcterms:W3CDTF">2021-04-05T06:47:08Z</dcterms:modified>
</cp:coreProperties>
</file>