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5" r:id="rId5"/>
    <p:sldId id="261" r:id="rId6"/>
    <p:sldId id="262" r:id="rId7"/>
    <p:sldId id="258" r:id="rId8"/>
    <p:sldId id="259" r:id="rId9"/>
    <p:sldId id="266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03D3-17F1-4F54-80E5-C5C1737301B3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EFA20-9160-49A9-A1B7-5D8042080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03D3-17F1-4F54-80E5-C5C1737301B3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EFA20-9160-49A9-A1B7-5D8042080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03D3-17F1-4F54-80E5-C5C1737301B3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EFA20-9160-49A9-A1B7-5D8042080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03D3-17F1-4F54-80E5-C5C1737301B3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EFA20-9160-49A9-A1B7-5D8042080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03D3-17F1-4F54-80E5-C5C1737301B3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EFA20-9160-49A9-A1B7-5D8042080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03D3-17F1-4F54-80E5-C5C1737301B3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EFA20-9160-49A9-A1B7-5D8042080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03D3-17F1-4F54-80E5-C5C1737301B3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EFA20-9160-49A9-A1B7-5D8042080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03D3-17F1-4F54-80E5-C5C1737301B3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EFA20-9160-49A9-A1B7-5D8042080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03D3-17F1-4F54-80E5-C5C1737301B3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EFA20-9160-49A9-A1B7-5D8042080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03D3-17F1-4F54-80E5-C5C1737301B3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EFA20-9160-49A9-A1B7-5D8042080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03D3-17F1-4F54-80E5-C5C1737301B3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EFA20-9160-49A9-A1B7-5D8042080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803D3-17F1-4F54-80E5-C5C1737301B3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EFA20-9160-49A9-A1B7-5D8042080A4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2057399"/>
          </a:xfrm>
        </p:spPr>
        <p:txBody>
          <a:bodyPr/>
          <a:lstStyle/>
          <a:p>
            <a:r>
              <a:rPr lang="en-US" dirty="0" smtClean="0"/>
              <a:t>Inductive &amp;Deductive method</a:t>
            </a:r>
            <a:br>
              <a:rPr lang="en-US" dirty="0" smtClean="0"/>
            </a:br>
            <a:r>
              <a:rPr lang="en-US" dirty="0" smtClean="0"/>
              <a:t>Pedagogy of science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Harinder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kaur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Asst. professor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Sadbhavna</a:t>
            </a:r>
            <a:r>
              <a:rPr lang="en-US" dirty="0" smtClean="0">
                <a:solidFill>
                  <a:schemeClr val="tx1"/>
                </a:solidFill>
              </a:rPr>
              <a:t> college of Education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Merits of inductive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Help learners to engage in teaching-learning process.</a:t>
            </a:r>
          </a:p>
          <a:p>
            <a:r>
              <a:rPr lang="en-US" dirty="0" smtClean="0"/>
              <a:t>Learners formulate the generalization or rule.</a:t>
            </a:r>
          </a:p>
          <a:p>
            <a:r>
              <a:rPr lang="en-US" dirty="0" smtClean="0"/>
              <a:t>Development  of  higher order thinking skills.</a:t>
            </a:r>
          </a:p>
          <a:p>
            <a:r>
              <a:rPr lang="en-US" dirty="0" smtClean="0"/>
              <a:t>Helps in future inquiries</a:t>
            </a:r>
          </a:p>
          <a:p>
            <a:r>
              <a:rPr lang="en-US" dirty="0" smtClean="0"/>
              <a:t>More realistic</a:t>
            </a:r>
          </a:p>
          <a:p>
            <a:r>
              <a:rPr lang="en-US" dirty="0" smtClean="0"/>
              <a:t>Concrete </a:t>
            </a:r>
          </a:p>
          <a:p>
            <a:r>
              <a:rPr lang="en-US" dirty="0" smtClean="0"/>
              <a:t>Dynamic method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emerits of inductive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Delayed process</a:t>
            </a:r>
          </a:p>
          <a:p>
            <a:r>
              <a:rPr lang="en-US" dirty="0" smtClean="0"/>
              <a:t>Limited applicability</a:t>
            </a:r>
          </a:p>
          <a:p>
            <a:r>
              <a:rPr lang="en-US" dirty="0" smtClean="0"/>
              <a:t>It may lead to sometimes incorrect or inadequate facts.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Deductive method Inductive method&#10;THEORY&#10;HYPOTHESIS&#10;OBSERVATION&#10;CONFORMATION&#10;THEORY&#10;TENTATIVE&#10;HYPOTHESIS&#10;PATTERN&#10;OBSERVATI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eductive Method&#10;A deductive approach to instruction is a&#10;more teacher-centered approach. This means&#10;that the teacher give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Deductive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Based on following Principles of learning :</a:t>
            </a:r>
          </a:p>
          <a:p>
            <a:pPr>
              <a:buNone/>
            </a:pPr>
            <a:r>
              <a:rPr lang="en-US" dirty="0" smtClean="0"/>
              <a:t>From unknown to known</a:t>
            </a:r>
          </a:p>
          <a:p>
            <a:pPr>
              <a:buNone/>
            </a:pPr>
            <a:r>
              <a:rPr lang="en-US" dirty="0" smtClean="0"/>
              <a:t>Complex to concrete</a:t>
            </a:r>
          </a:p>
          <a:p>
            <a:pPr>
              <a:buNone/>
            </a:pPr>
            <a:r>
              <a:rPr lang="en-US" dirty="0" smtClean="0"/>
              <a:t>Abstract to concrete</a:t>
            </a:r>
          </a:p>
          <a:p>
            <a:pPr>
              <a:buNone/>
            </a:pPr>
            <a:r>
              <a:rPr lang="en-US" dirty="0" smtClean="0"/>
              <a:t>Specific to general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Merits of deductive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Wider scope</a:t>
            </a:r>
          </a:p>
          <a:p>
            <a:r>
              <a:rPr lang="en-US" dirty="0" smtClean="0"/>
              <a:t>Reduce worries of teachers</a:t>
            </a:r>
          </a:p>
          <a:p>
            <a:r>
              <a:rPr lang="en-US" dirty="0" smtClean="0"/>
              <a:t>Quick process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Demerits of deductive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new knowledge</a:t>
            </a:r>
          </a:p>
          <a:p>
            <a:r>
              <a:rPr lang="en-US" dirty="0" smtClean="0"/>
              <a:t>Passive learning</a:t>
            </a:r>
          </a:p>
          <a:p>
            <a:r>
              <a:rPr lang="en-US" dirty="0" smtClean="0"/>
              <a:t>Uninteresting learning</a:t>
            </a:r>
          </a:p>
          <a:p>
            <a:r>
              <a:rPr lang="en-US" dirty="0" smtClean="0"/>
              <a:t>Less scope of activity</a:t>
            </a:r>
          </a:p>
          <a:p>
            <a:r>
              <a:rPr lang="en-US" dirty="0" smtClean="0"/>
              <a:t>Encourage dependence on other sources like </a:t>
            </a:r>
            <a:r>
              <a:rPr lang="en-US" dirty="0" err="1" smtClean="0"/>
              <a:t>books,magazines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Deductive method&#10;According to Bob Adamson, “The deductive&#10;method is often criticized because:&#10;a) it teaches grammar in an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nductive method&#10;In contrast with the deductive method,&#10;inductive instruction makes use of student&#10;“noticing”. Instead of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Inductive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Based on following Principles of learning:</a:t>
            </a:r>
            <a:endParaRPr lang="en-US" dirty="0" smtClean="0"/>
          </a:p>
          <a:p>
            <a:r>
              <a:rPr lang="en-US" dirty="0" smtClean="0"/>
              <a:t>Known(example) to unknown(concept)</a:t>
            </a:r>
          </a:p>
          <a:p>
            <a:r>
              <a:rPr lang="en-US" dirty="0" smtClean="0"/>
              <a:t>Simple to complex</a:t>
            </a:r>
          </a:p>
          <a:p>
            <a:r>
              <a:rPr lang="en-US" dirty="0" smtClean="0"/>
              <a:t>Concrete to abstract</a:t>
            </a:r>
          </a:p>
          <a:p>
            <a:endParaRPr lang="en-US" dirty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143</Words>
  <Application>Microsoft Office PowerPoint</Application>
  <PresentationFormat>On-screen Show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Inductive &amp;Deductive method Pedagogy of science</vt:lpstr>
      <vt:lpstr>Slide 2</vt:lpstr>
      <vt:lpstr>Slide 3</vt:lpstr>
      <vt:lpstr>Deductive approach</vt:lpstr>
      <vt:lpstr>Merits of deductive approach</vt:lpstr>
      <vt:lpstr>Demerits of deductive approach</vt:lpstr>
      <vt:lpstr>Slide 7</vt:lpstr>
      <vt:lpstr>Slide 8</vt:lpstr>
      <vt:lpstr>Inductive approach</vt:lpstr>
      <vt:lpstr>Merits of inductive approach</vt:lpstr>
      <vt:lpstr>Demerits of inductive approach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11</cp:revision>
  <dcterms:created xsi:type="dcterms:W3CDTF">2021-04-01T05:37:02Z</dcterms:created>
  <dcterms:modified xsi:type="dcterms:W3CDTF">2021-04-01T06:23:54Z</dcterms:modified>
</cp:coreProperties>
</file>