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7671-D885-448E-8635-0F23B68857B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BDAA-BF23-4845-B2E5-4B367466D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7671-D885-448E-8635-0F23B68857B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BDAA-BF23-4845-B2E5-4B367466D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7671-D885-448E-8635-0F23B68857B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BDAA-BF23-4845-B2E5-4B367466D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7671-D885-448E-8635-0F23B68857B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BDAA-BF23-4845-B2E5-4B367466D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7671-D885-448E-8635-0F23B68857B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BDAA-BF23-4845-B2E5-4B367466D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7671-D885-448E-8635-0F23B68857B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BDAA-BF23-4845-B2E5-4B367466D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7671-D885-448E-8635-0F23B68857B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BDAA-BF23-4845-B2E5-4B367466D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7671-D885-448E-8635-0F23B68857B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BDAA-BF23-4845-B2E5-4B367466D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7671-D885-448E-8635-0F23B68857B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BDAA-BF23-4845-B2E5-4B367466D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7671-D885-448E-8635-0F23B68857B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BDAA-BF23-4845-B2E5-4B367466D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7671-D885-448E-8635-0F23B68857B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7BDAA-BF23-4845-B2E5-4B367466D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47671-D885-448E-8635-0F23B68857B1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7BDAA-BF23-4845-B2E5-4B367466DC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90850"/>
          </a:xfrm>
        </p:spPr>
        <p:txBody>
          <a:bodyPr/>
          <a:lstStyle/>
          <a:p>
            <a:r>
              <a:rPr lang="en-US" dirty="0" smtClean="0"/>
              <a:t>E-books</a:t>
            </a:r>
            <a:br>
              <a:rPr lang="en-US" dirty="0" smtClean="0"/>
            </a:br>
            <a:r>
              <a:rPr lang="en-US" dirty="0" smtClean="0"/>
              <a:t>Pedagogy of science &amp; life science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10000"/>
            <a:ext cx="7772400" cy="2667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       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    HARINDER KAUR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Asst.Professor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Sadbhavna</a:t>
            </a:r>
            <a:r>
              <a:rPr lang="en-US" dirty="0" smtClean="0">
                <a:solidFill>
                  <a:schemeClr val="tx1"/>
                </a:solidFill>
              </a:rPr>
              <a:t> College Of  Education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E-Book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 </a:t>
            </a:r>
            <a:r>
              <a:rPr lang="en-US" b="1" dirty="0"/>
              <a:t>electronic book</a:t>
            </a:r>
            <a:r>
              <a:rPr lang="en-US" dirty="0"/>
              <a:t>, also known as an </a:t>
            </a:r>
            <a:r>
              <a:rPr lang="en-US" b="1" dirty="0"/>
              <a:t>e-book</a:t>
            </a:r>
            <a:r>
              <a:rPr lang="en-US" dirty="0"/>
              <a:t> or </a:t>
            </a:r>
            <a:r>
              <a:rPr lang="en-US" b="1" dirty="0"/>
              <a:t>eBook</a:t>
            </a:r>
            <a:r>
              <a:rPr lang="en-US" dirty="0"/>
              <a:t>, is </a:t>
            </a:r>
            <a:r>
              <a:rPr lang="en-US" dirty="0" smtClean="0"/>
              <a:t>a book publication </a:t>
            </a:r>
            <a:r>
              <a:rPr lang="en-US" dirty="0"/>
              <a:t>made available in </a:t>
            </a:r>
            <a:r>
              <a:rPr lang="en-US" dirty="0" smtClean="0"/>
              <a:t>digital</a:t>
            </a:r>
            <a:r>
              <a:rPr lang="en-US" dirty="0"/>
              <a:t> form, consisting of text, images, or both, readable on the </a:t>
            </a:r>
            <a:r>
              <a:rPr lang="en-US" dirty="0" smtClean="0"/>
              <a:t>flat panel display</a:t>
            </a:r>
            <a:r>
              <a:rPr lang="en-US" dirty="0"/>
              <a:t> of computers or other electronic devices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-book Devices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E-books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eBooks generally include the complete text of the printed textbook, along with all figures and illustrations.</a:t>
            </a:r>
          </a:p>
          <a:p>
            <a:r>
              <a:rPr lang="en-US" dirty="0"/>
              <a:t>eBooks usually have a table of contents that you can click to navigate to specific chapters or sections.</a:t>
            </a:r>
          </a:p>
          <a:p>
            <a:r>
              <a:rPr lang="en-US" dirty="0"/>
              <a:t>You can usually search for text in eBooks.</a:t>
            </a:r>
          </a:p>
          <a:p>
            <a:r>
              <a:rPr lang="en-US" dirty="0"/>
              <a:t>You can usually navigate to a specific page number by typing the page number in a text box.</a:t>
            </a:r>
          </a:p>
          <a:p>
            <a:r>
              <a:rPr lang="en-US" dirty="0"/>
              <a:t>You can often bookmark pages in the eBook.</a:t>
            </a:r>
          </a:p>
          <a:p>
            <a:r>
              <a:rPr lang="en-US" dirty="0"/>
              <a:t>You can often add highlighting and notes to the eBook. Your highlighting and notes are saved between sessions and are available to you anytime when you open the eBook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uses of e -books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EBooks </a:t>
            </a:r>
            <a:r>
              <a:rPr lang="en-US" dirty="0"/>
              <a:t>promote reading. People spend more time in front of computer screens and less time reading printed books.</a:t>
            </a:r>
          </a:p>
          <a:p>
            <a:r>
              <a:rPr lang="en-US" dirty="0" smtClean="0"/>
              <a:t>EBooks </a:t>
            </a:r>
            <a:r>
              <a:rPr lang="en-US" dirty="0"/>
              <a:t>are good from an environmental perspective. </a:t>
            </a:r>
            <a:r>
              <a:rPr lang="en-US" dirty="0" smtClean="0"/>
              <a:t>They  </a:t>
            </a:r>
            <a:r>
              <a:rPr lang="en-US" dirty="0"/>
              <a:t>save trees. </a:t>
            </a:r>
            <a:r>
              <a:rPr lang="en-US" dirty="0" smtClean="0"/>
              <a:t>eBooks </a:t>
            </a:r>
            <a:r>
              <a:rPr lang="en-US" dirty="0"/>
              <a:t>help reduce the effects of book disposal and landfill. </a:t>
            </a:r>
            <a:r>
              <a:rPr lang="en-US" dirty="0" smtClean="0"/>
              <a:t>eBooks </a:t>
            </a:r>
            <a:r>
              <a:rPr lang="en-US" dirty="0"/>
              <a:t>reduce transport costs and the effects of transporting books from place to place on the environment.</a:t>
            </a:r>
          </a:p>
          <a:p>
            <a:r>
              <a:rPr lang="en-US" dirty="0" smtClean="0"/>
              <a:t>EBooks </a:t>
            </a:r>
            <a:r>
              <a:rPr lang="en-US" dirty="0"/>
              <a:t>contribute to the preservation of </a:t>
            </a:r>
            <a:r>
              <a:rPr lang="en-US" dirty="0" smtClean="0"/>
              <a:t>books. eBooks </a:t>
            </a:r>
            <a:r>
              <a:rPr lang="en-US" dirty="0"/>
              <a:t>are ageless. They do not burn, go </a:t>
            </a:r>
            <a:r>
              <a:rPr lang="en-US" dirty="0" err="1"/>
              <a:t>mouldy</a:t>
            </a:r>
            <a:r>
              <a:rPr lang="en-US" dirty="0"/>
              <a:t>, become brittle, decay or fall apart. With </a:t>
            </a:r>
            <a:r>
              <a:rPr lang="en-US" dirty="0" smtClean="0"/>
              <a:t>eBooks </a:t>
            </a:r>
            <a:r>
              <a:rPr lang="en-US" dirty="0"/>
              <a:t>you can ensure that literature will be preserved.</a:t>
            </a:r>
          </a:p>
          <a:p>
            <a:r>
              <a:rPr lang="en-US" dirty="0"/>
              <a:t>Because </a:t>
            </a:r>
            <a:r>
              <a:rPr lang="en-US" dirty="0" smtClean="0"/>
              <a:t>eBooks </a:t>
            </a:r>
            <a:r>
              <a:rPr lang="en-US" dirty="0"/>
              <a:t>can be produced more quickly than printed books, readers get information on up to the minute topics and events.</a:t>
            </a:r>
          </a:p>
          <a:p>
            <a:r>
              <a:rPr lang="en-US" dirty="0"/>
              <a:t>As </a:t>
            </a:r>
            <a:r>
              <a:rPr lang="en-US" dirty="0" smtClean="0"/>
              <a:t>eBooks </a:t>
            </a:r>
            <a:r>
              <a:rPr lang="en-US" dirty="0"/>
              <a:t>are easy to upgrade mistakes are easy to correct and information can be easily added.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r>
              <a:rPr lang="en-US" dirty="0" smtClean="0"/>
              <a:t> of </a:t>
            </a:r>
            <a:r>
              <a:rPr lang="en-US" dirty="0" err="1" smtClean="0"/>
              <a:t>ebooks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Ebooks</a:t>
            </a:r>
            <a:r>
              <a:rPr lang="en-US" dirty="0"/>
              <a:t> can be searched. All information contained in the book can be found quickly. Extensive searches may be carried out in </a:t>
            </a:r>
            <a:r>
              <a:rPr lang="en-US" dirty="0" err="1"/>
              <a:t>ebooks</a:t>
            </a:r>
            <a:r>
              <a:rPr lang="en-US" dirty="0"/>
              <a:t> and searches can be applied across many </a:t>
            </a:r>
            <a:r>
              <a:rPr lang="en-US" dirty="0" err="1"/>
              <a:t>ebooks</a:t>
            </a:r>
            <a:r>
              <a:rPr lang="en-US" dirty="0"/>
              <a:t>.</a:t>
            </a:r>
          </a:p>
          <a:p>
            <a:r>
              <a:rPr lang="en-US" dirty="0" err="1"/>
              <a:t>Ebooks</a:t>
            </a:r>
            <a:r>
              <a:rPr lang="en-US" dirty="0"/>
              <a:t> are portable. A single DVD can hold an entire library.</a:t>
            </a:r>
          </a:p>
          <a:p>
            <a:r>
              <a:rPr lang="en-US" dirty="0" err="1"/>
              <a:t>Ebooks</a:t>
            </a:r>
            <a:r>
              <a:rPr lang="en-US" dirty="0"/>
              <a:t> (in the form of digital audio books) free the user to other things whilst listening.</a:t>
            </a:r>
          </a:p>
          <a:p>
            <a:r>
              <a:rPr lang="en-US" dirty="0" err="1"/>
              <a:t>Ebooks</a:t>
            </a:r>
            <a:r>
              <a:rPr lang="en-US" dirty="0"/>
              <a:t> can be printed, which enables the reader to utilize most if not all of the advantages of the printed book.</a:t>
            </a:r>
          </a:p>
          <a:p>
            <a:r>
              <a:rPr lang="en-US" dirty="0" err="1"/>
              <a:t>Ebooks</a:t>
            </a:r>
            <a:r>
              <a:rPr lang="en-US" dirty="0"/>
              <a:t> defy time: They can be delivered almost immediately. </a:t>
            </a:r>
            <a:r>
              <a:rPr lang="en-US" dirty="0" err="1"/>
              <a:t>ebooks</a:t>
            </a:r>
            <a:r>
              <a:rPr lang="en-US" dirty="0"/>
              <a:t> can be delivered to the reader faster than transport and courier services: within minutes or in seconds.</a:t>
            </a:r>
          </a:p>
          <a:p>
            <a:r>
              <a:rPr lang="en-US" dirty="0" err="1"/>
              <a:t>Ebooks</a:t>
            </a:r>
            <a:r>
              <a:rPr lang="en-US" dirty="0"/>
              <a:t> defy place: on-line at the same time they are available for thousands of people to read simultaneously.</a:t>
            </a:r>
          </a:p>
          <a:p>
            <a:r>
              <a:rPr lang="en-US" dirty="0" err="1"/>
              <a:t>ebook</a:t>
            </a:r>
            <a:r>
              <a:rPr lang="en-US" dirty="0"/>
              <a:t> production is cheaper. As a result, small publishers can compete with media giants.</a:t>
            </a:r>
          </a:p>
          <a:p>
            <a:r>
              <a:rPr lang="en-US" dirty="0" err="1"/>
              <a:t>Ebooks</a:t>
            </a:r>
            <a:r>
              <a:rPr lang="en-US" dirty="0"/>
              <a:t> cost less to buy.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</a:t>
            </a:r>
            <a:r>
              <a:rPr lang="en-US" dirty="0" err="1" smtClean="0"/>
              <a:t>ebooks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Through the use of additional software and equipment you can listen to </a:t>
            </a:r>
            <a:r>
              <a:rPr lang="en-US" dirty="0" err="1"/>
              <a:t>ebooks</a:t>
            </a:r>
            <a:r>
              <a:rPr lang="en-US" dirty="0"/>
              <a:t>.</a:t>
            </a:r>
          </a:p>
          <a:p>
            <a:r>
              <a:rPr lang="en-US" dirty="0"/>
              <a:t>The appearance of </a:t>
            </a:r>
            <a:r>
              <a:rPr lang="en-US" dirty="0" err="1"/>
              <a:t>ebooks</a:t>
            </a:r>
            <a:r>
              <a:rPr lang="en-US" dirty="0"/>
              <a:t> can be adjusted. Many </a:t>
            </a:r>
            <a:r>
              <a:rPr lang="en-US" dirty="0" err="1"/>
              <a:t>ebooks</a:t>
            </a:r>
            <a:r>
              <a:rPr lang="en-US" dirty="0"/>
              <a:t> allow the reader to choose the desired font, font size, page size, margins, width and </a:t>
            </a:r>
            <a:r>
              <a:rPr lang="en-US" dirty="0" err="1"/>
              <a:t>colour</a:t>
            </a:r>
            <a:r>
              <a:rPr lang="en-US" dirty="0"/>
              <a:t>.</a:t>
            </a:r>
          </a:p>
          <a:p>
            <a:r>
              <a:rPr lang="en-US" dirty="0" err="1"/>
              <a:t>Ebooks</a:t>
            </a:r>
            <a:r>
              <a:rPr lang="en-US" dirty="0"/>
              <a:t> can include multimedia: still images, moving images and sound.</a:t>
            </a:r>
          </a:p>
          <a:p>
            <a:r>
              <a:rPr lang="en-US" dirty="0" err="1"/>
              <a:t>Ebooks</a:t>
            </a:r>
            <a:r>
              <a:rPr lang="en-US" dirty="0"/>
              <a:t>, with their large storage capacity, encourage the publishing of books with many pages. These could otherwise be too expensive to produce (and purchase) in printed form.</a:t>
            </a:r>
          </a:p>
          <a:p>
            <a:r>
              <a:rPr lang="en-US" dirty="0" err="1"/>
              <a:t>Ebooks</a:t>
            </a:r>
            <a:r>
              <a:rPr lang="en-US" dirty="0"/>
              <a:t>, </a:t>
            </a:r>
            <a:r>
              <a:rPr lang="en-US" dirty="0" smtClean="0"/>
              <a:t>can </a:t>
            </a:r>
            <a:r>
              <a:rPr lang="en-US" dirty="0"/>
              <a:t>be replicated quickly, after which they can be shared with strangers or given to friends. Worries about friends not returning lent books are a thing of the past.</a:t>
            </a:r>
          </a:p>
          <a:p>
            <a:r>
              <a:rPr lang="en-US" dirty="0" err="1"/>
              <a:t>Ebooks</a:t>
            </a:r>
            <a:r>
              <a:rPr lang="en-US" dirty="0"/>
              <a:t> allow individuals to write and publish. People can challenge the 'big publishing corporations' cost-crushing power "and thus to make their voices heard. Publication can move from being impersonal profitable to becoming personal and pleasurable.</a:t>
            </a:r>
          </a:p>
          <a:p>
            <a:r>
              <a:rPr lang="en-US" dirty="0"/>
              <a:t>Thanks to their simplicity, speed of publication, and feedback, </a:t>
            </a:r>
            <a:r>
              <a:rPr lang="en-US" dirty="0" smtClean="0"/>
              <a:t>eBooks </a:t>
            </a:r>
            <a:r>
              <a:rPr lang="en-US" dirty="0"/>
              <a:t>give writers the opportunity to try out different themes and styles.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</a:t>
            </a:r>
            <a:r>
              <a:rPr lang="en-US" dirty="0" err="1" smtClean="0"/>
              <a:t>ebooks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Ebooks</a:t>
            </a:r>
            <a:r>
              <a:rPr lang="en-US" dirty="0"/>
              <a:t> posted online facilitate the exchange of ideas, proposals and corrective feedback by reducing the number of errors and improving accuracy, which is of particular importance in science and technology issues.</a:t>
            </a:r>
          </a:p>
          <a:p>
            <a:r>
              <a:rPr lang="en-US" dirty="0" smtClean="0"/>
              <a:t>They  </a:t>
            </a:r>
            <a:r>
              <a:rPr lang="en-US" dirty="0"/>
              <a:t>enable publishers to </a:t>
            </a:r>
            <a:r>
              <a:rPr lang="en-US" dirty="0" smtClean="0"/>
              <a:t>publish on </a:t>
            </a:r>
            <a:r>
              <a:rPr lang="en-US" dirty="0"/>
              <a:t>a wider range of subjects. </a:t>
            </a:r>
            <a:endParaRPr lang="en-US" dirty="0" smtClean="0"/>
          </a:p>
          <a:p>
            <a:r>
              <a:rPr lang="en-US" dirty="0" err="1"/>
              <a:t>Ebooks</a:t>
            </a:r>
            <a:r>
              <a:rPr lang="en-US" dirty="0"/>
              <a:t> are evolving. With improvements in technology </a:t>
            </a:r>
            <a:r>
              <a:rPr lang="en-US" dirty="0" err="1"/>
              <a:t>ebooks</a:t>
            </a:r>
            <a:r>
              <a:rPr lang="en-US" dirty="0"/>
              <a:t> may contain new features.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689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E-books Pedagogy of science &amp; life science </vt:lpstr>
      <vt:lpstr>E-Book</vt:lpstr>
      <vt:lpstr>Slide 3</vt:lpstr>
      <vt:lpstr>Features of E-books</vt:lpstr>
      <vt:lpstr>uses of e -books  </vt:lpstr>
      <vt:lpstr>uses of ebooks</vt:lpstr>
      <vt:lpstr>Uses of ebooks</vt:lpstr>
      <vt:lpstr>Uses of ebooks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12</cp:revision>
  <dcterms:created xsi:type="dcterms:W3CDTF">2021-03-27T05:23:12Z</dcterms:created>
  <dcterms:modified xsi:type="dcterms:W3CDTF">2021-03-27T06:55:47Z</dcterms:modified>
</cp:coreProperties>
</file>