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1" r:id="rId6"/>
    <p:sldId id="263" r:id="rId7"/>
    <p:sldId id="265" r:id="rId8"/>
    <p:sldId id="266"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A70C582F-472C-4F55-BBD4-0909957F535F}" type="datetimeFigureOut">
              <a:rPr lang="en-US" smtClean="0"/>
              <a:pPr/>
              <a:t>2/26/2021</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8854A9FF-5701-4DC2-9D28-8985182FA77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70C582F-472C-4F55-BBD4-0909957F535F}" type="datetimeFigureOut">
              <a:rPr lang="en-US" smtClean="0"/>
              <a:pPr/>
              <a:t>2/26/2021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54A9FF-5701-4DC2-9D28-8985182FA77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70C582F-472C-4F55-BBD4-0909957F535F}" type="datetimeFigureOut">
              <a:rPr lang="en-US" smtClean="0"/>
              <a:pPr/>
              <a:t>2/26/2021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54A9FF-5701-4DC2-9D28-8985182FA77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A70C582F-472C-4F55-BBD4-0909957F535F}" type="datetimeFigureOut">
              <a:rPr lang="en-US" smtClean="0"/>
              <a:pPr/>
              <a:t>2/26/2021</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8854A9FF-5701-4DC2-9D28-8985182FA77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A70C582F-472C-4F55-BBD4-0909957F535F}" type="datetimeFigureOut">
              <a:rPr lang="en-US" smtClean="0"/>
              <a:pPr/>
              <a:t>2/26/2021</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8854A9FF-5701-4DC2-9D28-8985182FA77D}"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A70C582F-472C-4F55-BBD4-0909957F535F}" type="datetimeFigureOut">
              <a:rPr lang="en-US" smtClean="0"/>
              <a:pPr/>
              <a:t>2/26/2021</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8854A9FF-5701-4DC2-9D28-8985182FA77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A70C582F-472C-4F55-BBD4-0909957F535F}" type="datetimeFigureOut">
              <a:rPr lang="en-US" smtClean="0"/>
              <a:pPr/>
              <a:t>2/26/2021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8854A9FF-5701-4DC2-9D28-8985182FA77D}"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A70C582F-472C-4F55-BBD4-0909957F535F}" type="datetimeFigureOut">
              <a:rPr lang="en-US" smtClean="0"/>
              <a:pPr/>
              <a:t>2/26/2021</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54A9FF-5701-4DC2-9D28-8985182FA77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70C582F-472C-4F55-BBD4-0909957F535F}" type="datetimeFigureOut">
              <a:rPr lang="en-US" smtClean="0"/>
              <a:pPr/>
              <a:t>2/26/2021</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54A9FF-5701-4DC2-9D28-8985182FA77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A70C582F-472C-4F55-BBD4-0909957F535F}" type="datetimeFigureOut">
              <a:rPr lang="en-US" smtClean="0"/>
              <a:pPr/>
              <a:t>2/26/2021</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54A9FF-5701-4DC2-9D28-8985182FA77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A70C582F-472C-4F55-BBD4-0909957F535F}" type="datetimeFigureOut">
              <a:rPr lang="en-US" smtClean="0"/>
              <a:pPr/>
              <a:t>2/26/2021</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8854A9FF-5701-4DC2-9D28-8985182FA77D}"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A70C582F-472C-4F55-BBD4-0909957F535F}" type="datetimeFigureOut">
              <a:rPr lang="en-US" smtClean="0"/>
              <a:pPr/>
              <a:t>2/26/2021</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854A9FF-5701-4DC2-9D28-8985182FA77D}"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5562599"/>
          </a:xfrm>
        </p:spPr>
        <p:txBody>
          <a:bodyPr>
            <a:normAutofit/>
          </a:bodyPr>
          <a:lstStyle/>
          <a:p>
            <a:r>
              <a:rPr lang="en-US" sz="5400" b="1" dirty="0" smtClean="0"/>
              <a:t/>
            </a:r>
            <a:br>
              <a:rPr lang="en-US" sz="5400" b="1" dirty="0" smtClean="0"/>
            </a:br>
            <a:r>
              <a:rPr lang="en-US" sz="5400" b="1" dirty="0"/>
              <a:t/>
            </a:r>
            <a:br>
              <a:rPr lang="en-US" sz="5400" b="1" dirty="0"/>
            </a:br>
            <a:r>
              <a:rPr lang="en-US" sz="5400" b="1" dirty="0" smtClean="0"/>
              <a:t/>
            </a:r>
            <a:br>
              <a:rPr lang="en-US" sz="5400" b="1" dirty="0" smtClean="0"/>
            </a:br>
            <a:endParaRPr lang="en-US" sz="5400" b="1" dirty="0"/>
          </a:p>
        </p:txBody>
      </p:sp>
      <p:sp>
        <p:nvSpPr>
          <p:cNvPr id="3" name="Subtitle 2"/>
          <p:cNvSpPr>
            <a:spLocks noGrp="1"/>
          </p:cNvSpPr>
          <p:nvPr>
            <p:ph type="subTitle" idx="1"/>
          </p:nvPr>
        </p:nvSpPr>
        <p:spPr>
          <a:xfrm>
            <a:off x="381000" y="381000"/>
            <a:ext cx="8001000" cy="5486400"/>
          </a:xfrm>
        </p:spPr>
        <p:txBody>
          <a:bodyPr>
            <a:noAutofit/>
          </a:bodyPr>
          <a:lstStyle/>
          <a:p>
            <a:r>
              <a:rPr lang="en-US" sz="5400" b="1" dirty="0" smtClean="0"/>
              <a:t>SADBHAVNA COLLEGE OF EDUCATION </a:t>
            </a:r>
            <a:r>
              <a:rPr lang="en-US" sz="5400" b="1" smtClean="0"/>
              <a:t>FOR WOMEN,JALALDIWAL,RAIKOT(LDH)</a:t>
            </a:r>
            <a:endParaRPr lang="en-US" sz="5400" b="1" dirty="0" smtClean="0"/>
          </a:p>
          <a:p>
            <a:endParaRPr lang="en-US" sz="4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04800"/>
            <a:ext cx="9144000" cy="5562599"/>
          </a:xfrm>
        </p:spPr>
        <p:txBody>
          <a:bodyPr>
            <a:normAutofit/>
          </a:bodyPr>
          <a:lstStyle/>
          <a:p>
            <a:r>
              <a:rPr lang="en-US" sz="6600" dirty="0" smtClean="0"/>
              <a:t>PEDAGOGY OF POLITICAL SCIENCE</a:t>
            </a:r>
            <a:endParaRPr lang="en-US" sz="6600" dirty="0"/>
          </a:p>
        </p:txBody>
      </p:sp>
      <p:sp>
        <p:nvSpPr>
          <p:cNvPr id="3" name="Subtitle 2"/>
          <p:cNvSpPr>
            <a:spLocks noGrp="1"/>
          </p:cNvSpPr>
          <p:nvPr>
            <p:ph type="subTitle" idx="1"/>
          </p:nvPr>
        </p:nvSpPr>
        <p:spPr/>
        <p:txBody>
          <a:bodyPr>
            <a:normAutofit fontScale="55000" lnSpcReduction="20000"/>
          </a:bodyPr>
          <a:lstStyle/>
          <a:p>
            <a:r>
              <a:rPr lang="en-US" sz="4400" b="1" dirty="0" smtClean="0"/>
              <a:t>              </a:t>
            </a:r>
            <a:r>
              <a:rPr lang="en-US" sz="7100" b="1" dirty="0" smtClean="0"/>
              <a:t>ASST.PROF:SARBJIT KAUR       </a:t>
            </a:r>
            <a:endParaRPr lang="en-US" sz="71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81000"/>
            <a:ext cx="8763000" cy="6476999"/>
          </a:xfrm>
        </p:spPr>
        <p:txBody>
          <a:bodyPr>
            <a:normAutofit/>
          </a:bodyPr>
          <a:lstStyle/>
          <a:p>
            <a:r>
              <a:rPr lang="en-US" sz="7200" dirty="0" smtClean="0"/>
              <a:t>SCOPE OF POLITICAL SCIENCE</a:t>
            </a:r>
            <a:endParaRPr lang="en-US" sz="7200" dirty="0"/>
          </a:p>
        </p:txBody>
      </p:sp>
      <p:sp>
        <p:nvSpPr>
          <p:cNvPr id="3" name="Subtitle 2"/>
          <p:cNvSpPr>
            <a:spLocks noGrp="1"/>
          </p:cNvSpPr>
          <p:nvPr>
            <p:ph type="subTitle" idx="1"/>
          </p:nvPr>
        </p:nvSpPr>
        <p:spPr>
          <a:xfrm>
            <a:off x="381000" y="7620000"/>
            <a:ext cx="8458200" cy="533400"/>
          </a:xfrm>
        </p:spPr>
        <p:txBody>
          <a:bodyPr/>
          <a:lstStyle/>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0"/>
            <a:ext cx="8915400" cy="6095999"/>
          </a:xfrm>
        </p:spPr>
        <p:txBody>
          <a:bodyPr/>
          <a:lstStyle/>
          <a:p>
            <a:r>
              <a:rPr lang="en-US" sz="6600" dirty="0" smtClean="0"/>
              <a:t>Study of state and government- </a:t>
            </a:r>
            <a:r>
              <a:rPr lang="en-US" dirty="0" smtClean="0"/>
              <a:t>it Deals with the nature and formation of the State and tries to understand various forms and functions of the government. </a:t>
            </a:r>
            <a:endParaRPr lang="en-US" dirty="0"/>
          </a:p>
        </p:txBody>
      </p:sp>
      <p:sp>
        <p:nvSpPr>
          <p:cNvPr id="3" name="Subtitle 2"/>
          <p:cNvSpPr>
            <a:spLocks noGrp="1"/>
          </p:cNvSpPr>
          <p:nvPr>
            <p:ph type="subTitle" idx="1"/>
          </p:nvPr>
        </p:nvSpPr>
        <p:spPr>
          <a:xfrm flipV="1">
            <a:off x="381000" y="7924800"/>
            <a:ext cx="8458200" cy="762000"/>
          </a:xfrm>
        </p:spPr>
        <p:txBody>
          <a:bodyPr/>
          <a:lstStyle/>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28600"/>
            <a:ext cx="8610600" cy="5943599"/>
          </a:xfrm>
        </p:spPr>
        <p:txBody>
          <a:bodyPr>
            <a:normAutofit fontScale="90000"/>
          </a:bodyPr>
          <a:lstStyle/>
          <a:p>
            <a:r>
              <a:rPr lang="en-US" sz="6700" dirty="0" smtClean="0"/>
              <a:t>Study of associations and institutions- </a:t>
            </a:r>
            <a:r>
              <a:rPr lang="en-US" dirty="0"/>
              <a:t>I</a:t>
            </a:r>
            <a:r>
              <a:rPr lang="en-US" dirty="0" smtClean="0"/>
              <a:t>n organized way the fundamental problems of political science include, first, an investigation of the origin and the nature of the state, second an inquiry into the nature, history and forms of political institutions and third, deduction, therefore, so far as possible, of laws of political growth and development.</a:t>
            </a:r>
            <a:endParaRPr lang="en-US" dirty="0"/>
          </a:p>
        </p:txBody>
      </p:sp>
      <p:sp>
        <p:nvSpPr>
          <p:cNvPr id="3" name="Subtitle 2"/>
          <p:cNvSpPr>
            <a:spLocks noGrp="1"/>
          </p:cNvSpPr>
          <p:nvPr>
            <p:ph type="subTitle" idx="1"/>
          </p:nvPr>
        </p:nvSpPr>
        <p:spPr>
          <a:xfrm rot="10800000">
            <a:off x="381000" y="6858000"/>
            <a:ext cx="8458200" cy="1295400"/>
          </a:xfrm>
        </p:spPr>
        <p:txBody>
          <a:bodyPr/>
          <a:lstStyle/>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304800"/>
            <a:ext cx="8534400" cy="6095999"/>
          </a:xfrm>
        </p:spPr>
        <p:txBody>
          <a:bodyPr>
            <a:normAutofit fontScale="90000"/>
          </a:bodyPr>
          <a:lstStyle/>
          <a:p>
            <a:r>
              <a:rPr lang="en-US" sz="6700" dirty="0" smtClean="0"/>
              <a:t>Study of national and international problems-</a:t>
            </a:r>
            <a:r>
              <a:rPr lang="en-US" dirty="0" smtClean="0"/>
              <a:t> Modern demands of defense of territory, representative government and national unity have made political science not only the science of political independence but that of state sovereignty also.</a:t>
            </a:r>
            <a:endParaRPr lang="en-US" dirty="0"/>
          </a:p>
        </p:txBody>
      </p:sp>
      <p:sp>
        <p:nvSpPr>
          <p:cNvPr id="3" name="Subtitle 2"/>
          <p:cNvSpPr>
            <a:spLocks noGrp="1"/>
          </p:cNvSpPr>
          <p:nvPr>
            <p:ph type="subTitle" idx="1"/>
          </p:nvPr>
        </p:nvSpPr>
        <p:spPr/>
        <p:txBody>
          <a:bodyPr/>
          <a:lstStyle/>
          <a:p>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0"/>
            <a:ext cx="8686800" cy="6553199"/>
          </a:xfrm>
        </p:spPr>
        <p:txBody>
          <a:bodyPr/>
          <a:lstStyle/>
          <a:p>
            <a:r>
              <a:rPr lang="en-US" sz="6600" dirty="0" smtClean="0"/>
              <a:t>Study of political behavior of man- </a:t>
            </a:r>
            <a:r>
              <a:rPr lang="en-US" dirty="0" smtClean="0"/>
              <a:t>it may be said that the character of political science in all its parts is determined by its basic pre-supposition regarding man.</a:t>
            </a:r>
            <a:endParaRPr lang="en-US" dirty="0"/>
          </a:p>
        </p:txBody>
      </p:sp>
      <p:sp>
        <p:nvSpPr>
          <p:cNvPr id="3" name="Subtitle 2"/>
          <p:cNvSpPr>
            <a:spLocks noGrp="1"/>
          </p:cNvSpPr>
          <p:nvPr>
            <p:ph type="subTitle" idx="1"/>
          </p:nvPr>
        </p:nvSpPr>
        <p:spPr>
          <a:xfrm>
            <a:off x="381000" y="7848600"/>
            <a:ext cx="8458200" cy="838200"/>
          </a:xfrm>
        </p:spPr>
        <p:txBody>
          <a:bodyPr/>
          <a:lstStyle/>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2590800"/>
            <a:ext cx="7696200" cy="5105399"/>
          </a:xfrm>
        </p:spPr>
        <p:txBody>
          <a:bodyPr>
            <a:normAutofit/>
          </a:bodyPr>
          <a:lstStyle/>
          <a:p>
            <a:r>
              <a:rPr lang="en-US" sz="9600" dirty="0" smtClean="0"/>
              <a:t>THANK YOU</a:t>
            </a:r>
            <a:endParaRPr lang="en-US" sz="9600" dirty="0"/>
          </a:p>
        </p:txBody>
      </p:sp>
      <p:sp>
        <p:nvSpPr>
          <p:cNvPr id="3" name="Subtitle 2"/>
          <p:cNvSpPr>
            <a:spLocks noGrp="1"/>
          </p:cNvSpPr>
          <p:nvPr>
            <p:ph type="subTitle" idx="1"/>
          </p:nvPr>
        </p:nvSpPr>
        <p:spPr>
          <a:xfrm>
            <a:off x="685800" y="8534400"/>
            <a:ext cx="8458200" cy="76200"/>
          </a:xfrm>
        </p:spPr>
        <p:txBody>
          <a:bodyPr>
            <a:normAutofit fontScale="25000" lnSpcReduction="20000"/>
          </a:bodyPr>
          <a:lstStyle/>
          <a:p>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49</TotalTime>
  <Words>175</Words>
  <Application>Microsoft Office PowerPoint</Application>
  <PresentationFormat>On-screen Show (4:3)</PresentationFormat>
  <Paragraphs>10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Trek</vt:lpstr>
      <vt:lpstr>   </vt:lpstr>
      <vt:lpstr>PEDAGOGY OF POLITICAL SCIENCE</vt:lpstr>
      <vt:lpstr>SCOPE OF POLITICAL SCIENCE</vt:lpstr>
      <vt:lpstr>Study of state and government- it Deals with the nature and formation of the State and tries to understand various forms and functions of the government. </vt:lpstr>
      <vt:lpstr>Study of associations and institutions- In organized way the fundamental problems of political science include, first, an investigation of the origin and the nature of the state, second an inquiry into the nature, history and forms of political institutions and third, deduction, therefore, so far as possible, of laws of political growth and development.</vt:lpstr>
      <vt:lpstr>Study of national and international problems- Modern demands of defense of territory, representative government and national unity have made political science not only the science of political independence but that of state sovereignty also.</vt:lpstr>
      <vt:lpstr>Study of political behavior of man- it may be said that the character of political science in all its parts is determined by its basic pre-supposition regarding man.</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XTREME</dc:creator>
  <cp:lastModifiedBy>XTREME</cp:lastModifiedBy>
  <cp:revision>19</cp:revision>
  <dcterms:created xsi:type="dcterms:W3CDTF">2021-02-26T07:25:01Z</dcterms:created>
  <dcterms:modified xsi:type="dcterms:W3CDTF">2021-02-26T08:10:57Z</dcterms:modified>
</cp:coreProperties>
</file>