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9"/>
  </p:notesMasterIdLst>
  <p:sldIdLst>
    <p:sldId id="256" r:id="rId2"/>
    <p:sldId id="257" r:id="rId3"/>
    <p:sldId id="258" r:id="rId4"/>
    <p:sldId id="259" r:id="rId5"/>
    <p:sldId id="261" r:id="rId6"/>
    <p:sldId id="262"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30C185-615C-4D80-B174-BA7B1F0F724B}" type="datetimeFigureOut">
              <a:rPr lang="en-US" smtClean="0"/>
              <a:pPr/>
              <a:t>2/23/2021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57E1BD-2E66-478D-9CEB-9CDDAFF4308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457E1BD-2E66-478D-9CEB-9CDDAFF43087}"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8433C5AD-3ABE-497D-9CF1-9968948CA5EF}" type="datetimeFigureOut">
              <a:rPr lang="en-US" smtClean="0"/>
              <a:pPr/>
              <a:t>2/23/2021</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4E6BE0D-196B-41F2-BDDD-EE57C045FB4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33C5AD-3ABE-497D-9CF1-9968948CA5EF}"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6BE0D-196B-41F2-BDDD-EE57C045FB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33C5AD-3ABE-497D-9CF1-9968948CA5EF}" type="datetimeFigureOut">
              <a:rPr lang="en-US" smtClean="0"/>
              <a:pPr/>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6BE0D-196B-41F2-BDDD-EE57C045FB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8433C5AD-3ABE-497D-9CF1-9968948CA5EF}" type="datetimeFigureOut">
              <a:rPr lang="en-US" smtClean="0"/>
              <a:pPr/>
              <a:t>2/23/2021</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24E6BE0D-196B-41F2-BDDD-EE57C045FB4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8433C5AD-3ABE-497D-9CF1-9968948CA5EF}" type="datetimeFigureOut">
              <a:rPr lang="en-US" smtClean="0"/>
              <a:pPr/>
              <a:t>2/23/2021</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24E6BE0D-196B-41F2-BDDD-EE57C045FB45}"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8433C5AD-3ABE-497D-9CF1-9968948CA5EF}" type="datetimeFigureOut">
              <a:rPr lang="en-US" smtClean="0"/>
              <a:pPr/>
              <a:t>2/23/2021</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24E6BE0D-196B-41F2-BDDD-EE57C045FB4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8433C5AD-3ABE-497D-9CF1-9968948CA5EF}" type="datetimeFigureOut">
              <a:rPr lang="en-US" smtClean="0"/>
              <a:pPr/>
              <a:t>2/23/2021</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24E6BE0D-196B-41F2-BDDD-EE57C045FB4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433C5AD-3ABE-497D-9CF1-9968948CA5EF}" type="datetimeFigureOut">
              <a:rPr lang="en-US" smtClean="0"/>
              <a:pPr/>
              <a:t>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E6BE0D-196B-41F2-BDDD-EE57C045FB4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8433C5AD-3ABE-497D-9CF1-9968948CA5EF}" type="datetimeFigureOut">
              <a:rPr lang="en-US" smtClean="0"/>
              <a:pPr/>
              <a:t>2/23/2021</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24E6BE0D-196B-41F2-BDDD-EE57C045FB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8433C5AD-3ABE-497D-9CF1-9968948CA5EF}" type="datetimeFigureOut">
              <a:rPr lang="en-US" smtClean="0"/>
              <a:pPr/>
              <a:t>2/23/2021</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24E6BE0D-196B-41F2-BDDD-EE57C045FB4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8433C5AD-3ABE-497D-9CF1-9968948CA5EF}" type="datetimeFigureOut">
              <a:rPr lang="en-US" smtClean="0"/>
              <a:pPr/>
              <a:t>2/23/2021</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24E6BE0D-196B-41F2-BDDD-EE57C045FB4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8433C5AD-3ABE-497D-9CF1-9968948CA5EF}" type="datetimeFigureOut">
              <a:rPr lang="en-US" smtClean="0"/>
              <a:pPr/>
              <a:t>2/23/2021</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4E6BE0D-196B-41F2-BDDD-EE57C045FB4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noAutofit/>
          </a:bodyPr>
          <a:lstStyle/>
          <a:p>
            <a:r>
              <a:rPr lang="en-US" sz="6000" b="1" dirty="0" err="1" smtClean="0"/>
              <a:t>Sadbhavna</a:t>
            </a:r>
            <a:r>
              <a:rPr lang="en-US" sz="6000" b="1" dirty="0" smtClean="0"/>
              <a:t> College of Education for Women </a:t>
            </a:r>
            <a:r>
              <a:rPr lang="en-US" sz="6000" b="1" dirty="0" err="1" smtClean="0"/>
              <a:t>Jalaldiwal</a:t>
            </a:r>
            <a:r>
              <a:rPr lang="en-US" sz="6000" b="1" dirty="0" smtClean="0"/>
              <a:t>, </a:t>
            </a:r>
            <a:r>
              <a:rPr lang="en-US" sz="6000" b="1" dirty="0" err="1" smtClean="0"/>
              <a:t>Raikot</a:t>
            </a:r>
            <a:r>
              <a:rPr lang="en-US" sz="6000" b="1" dirty="0" smtClean="0"/>
              <a:t/>
            </a:r>
            <a:br>
              <a:rPr lang="en-US" sz="6000" b="1" dirty="0" smtClean="0"/>
            </a:br>
            <a:r>
              <a:rPr lang="en-US" sz="6000" b="1" dirty="0" smtClean="0"/>
              <a:t>(</a:t>
            </a:r>
            <a:r>
              <a:rPr lang="en-US" sz="6000" b="1" dirty="0" smtClean="0"/>
              <a:t>LDH)</a:t>
            </a:r>
            <a:endParaRPr lang="en-US" sz="6000" b="1" dirty="0"/>
          </a:p>
        </p:txBody>
      </p:sp>
      <p:sp>
        <p:nvSpPr>
          <p:cNvPr id="5" name="Subtitle 4"/>
          <p:cNvSpPr>
            <a:spLocks noGrp="1"/>
          </p:cNvSpPr>
          <p:nvPr>
            <p:ph type="subTitle" idx="1"/>
          </p:nvPr>
        </p:nvSpPr>
        <p:spPr>
          <a:xfrm rot="11386669">
            <a:off x="940530" y="5407588"/>
            <a:ext cx="6400800" cy="1752600"/>
          </a:xfrm>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4571999"/>
          </a:xfrm>
        </p:spPr>
        <p:txBody>
          <a:bodyPr>
            <a:normAutofit/>
          </a:bodyPr>
          <a:lstStyle/>
          <a:p>
            <a:r>
              <a:rPr lang="en-US" sz="5400" b="1" dirty="0" smtClean="0"/>
              <a:t>PEDAGOGY OF POLITICAL SCIENCE</a:t>
            </a:r>
            <a:endParaRPr lang="en-US" sz="5400" b="1" dirty="0"/>
          </a:p>
        </p:txBody>
      </p:sp>
      <p:sp>
        <p:nvSpPr>
          <p:cNvPr id="3" name="Subtitle 2"/>
          <p:cNvSpPr>
            <a:spLocks noGrp="1"/>
          </p:cNvSpPr>
          <p:nvPr>
            <p:ph type="subTitle" idx="1"/>
          </p:nvPr>
        </p:nvSpPr>
        <p:spPr/>
        <p:txBody>
          <a:bodyPr>
            <a:normAutofit fontScale="92500"/>
          </a:bodyPr>
          <a:lstStyle/>
          <a:p>
            <a:endParaRPr lang="en-US" sz="5400" b="1" dirty="0" smtClean="0"/>
          </a:p>
          <a:p>
            <a:r>
              <a:rPr lang="en-US" sz="5400" dirty="0" smtClean="0"/>
              <a:t>ASST.PROF:SARBJIT KAUR</a:t>
            </a:r>
            <a:endParaRPr lang="en-US" sz="5400" dirty="0"/>
          </a:p>
        </p:txBody>
      </p:sp>
      <p:sp>
        <p:nvSpPr>
          <p:cNvPr id="5" name="Rectangle 4"/>
          <p:cNvSpPr/>
          <p:nvPr/>
        </p:nvSpPr>
        <p:spPr>
          <a:xfrm>
            <a:off x="0" y="0"/>
            <a:ext cx="9144000" cy="369332"/>
          </a:xfrm>
          <a:prstGeom prst="rect">
            <a:avLst/>
          </a:prstGeom>
        </p:spPr>
        <p:txBody>
          <a:bodyPr wrap="square">
            <a:spAutoFit/>
          </a:bodyPr>
          <a:lstStyle/>
          <a:p>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normAutofit fontScale="90000"/>
          </a:bodyPr>
          <a:lstStyle/>
          <a:p>
            <a:pPr algn="l"/>
            <a:r>
              <a:rPr lang="en-US" sz="4000" b="1" dirty="0" smtClean="0"/>
              <a:t>                           </a:t>
            </a:r>
            <a:br>
              <a:rPr lang="en-US" sz="4000" b="1" dirty="0" smtClean="0"/>
            </a:br>
            <a:r>
              <a:rPr lang="en-US" sz="4000" b="1" dirty="0" smtClean="0"/>
              <a:t> Concept of political science</a:t>
            </a:r>
            <a:r>
              <a:rPr lang="en-US" sz="2800" dirty="0" smtClean="0"/>
              <a:t/>
            </a:r>
            <a:br>
              <a:rPr lang="en-US" sz="2800" dirty="0" smtClean="0"/>
            </a:br>
            <a:r>
              <a:rPr lang="en-US" sz="3600" dirty="0" smtClean="0"/>
              <a:t>The term Politics is derived from the Greek word polis which means city-state. That is why many commentators, as you saw, rightly define Politics in terms of the state or government. However, this definition does not exhaust the meaning of Politics. Politics also deals with power. Harold D. Lass well and Abraham Kaplan define Political Science as “the study of shaping and sharing of power”. In a word, Politics deals with both state and power</a:t>
            </a:r>
            <a:endParaRPr lang="en-US" sz="3600" dirty="0"/>
          </a:p>
        </p:txBody>
      </p:sp>
      <p:sp>
        <p:nvSpPr>
          <p:cNvPr id="3" name="Subtitle 2"/>
          <p:cNvSpPr>
            <a:spLocks noGrp="1"/>
          </p:cNvSpPr>
          <p:nvPr>
            <p:ph type="subTitle" idx="1"/>
          </p:nvPr>
        </p:nvSpPr>
        <p:spPr>
          <a:xfrm flipV="1">
            <a:off x="1371600" y="6812280"/>
            <a:ext cx="6400800" cy="45719"/>
          </a:xfrm>
        </p:spPr>
        <p:txBody>
          <a:bodyPr>
            <a:normAutofit fontScale="25000" lnSpcReduction="20000"/>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90600"/>
            <a:ext cx="9144000" cy="7848600"/>
          </a:xfrm>
        </p:spPr>
        <p:txBody>
          <a:bodyPr>
            <a:normAutofit/>
          </a:bodyPr>
          <a:lstStyle/>
          <a:p>
            <a:r>
              <a:rPr lang="en-US" sz="3600" b="1" dirty="0" smtClean="0"/>
              <a:t>Definitions </a:t>
            </a:r>
            <a:r>
              <a:rPr lang="en-US" sz="3600" b="1" dirty="0" smtClean="0"/>
              <a:t>of Political Science </a:t>
            </a:r>
            <a:r>
              <a:rPr lang="en-US" sz="3600" dirty="0" smtClean="0"/>
              <a:t/>
            </a:r>
            <a:br>
              <a:rPr lang="en-US" sz="3600" dirty="0" smtClean="0"/>
            </a:br>
            <a:r>
              <a:rPr lang="en-US" sz="3600" b="1" dirty="0" smtClean="0"/>
              <a:t>	</a:t>
            </a:r>
            <a:r>
              <a:rPr lang="en-US" sz="3600" dirty="0" smtClean="0"/>
              <a:t>According to J.W. Garner: “Political Science begins and ends with the state.” </a:t>
            </a:r>
            <a:br>
              <a:rPr lang="en-US" sz="3600" dirty="0" smtClean="0"/>
            </a:br>
            <a:r>
              <a:rPr lang="en-US" sz="3600" dirty="0" smtClean="0"/>
              <a:t>	According to S. Leacock: “Political science deals with the government.”</a:t>
            </a:r>
            <a:br>
              <a:rPr lang="en-US" sz="3600" dirty="0" smtClean="0"/>
            </a:br>
            <a:r>
              <a:rPr lang="en-US" sz="3600" dirty="0" smtClean="0"/>
              <a:t>	</a:t>
            </a:r>
            <a:r>
              <a:rPr lang="en-US" sz="3600" dirty="0" smtClean="0"/>
              <a:t/>
            </a:r>
            <a:br>
              <a:rPr lang="en-US" sz="3600" dirty="0" smtClean="0"/>
            </a:br>
            <a:r>
              <a:rPr lang="en-US" sz="3600" dirty="0" smtClean="0"/>
              <a:t>According </a:t>
            </a:r>
            <a:r>
              <a:rPr lang="en-US" sz="3600" dirty="0" smtClean="0"/>
              <a:t>to R.N. Gilchrist: “Political science deals with the general problems of state and the government.</a:t>
            </a:r>
            <a:r>
              <a:rPr lang="en-US" sz="4000" dirty="0" smtClean="0"/>
              <a:t>”</a:t>
            </a:r>
            <a:endParaRPr lang="en-US" sz="4000" dirty="0"/>
          </a:p>
        </p:txBody>
      </p:sp>
      <p:sp>
        <p:nvSpPr>
          <p:cNvPr id="3" name="Subtitle 2"/>
          <p:cNvSpPr>
            <a:spLocks noGrp="1"/>
          </p:cNvSpPr>
          <p:nvPr>
            <p:ph type="subTitle" idx="1"/>
          </p:nvPr>
        </p:nvSpPr>
        <p:spPr>
          <a:xfrm flipV="1">
            <a:off x="1371600" y="7391400"/>
            <a:ext cx="6400800" cy="381000"/>
          </a:xfrm>
        </p:spPr>
        <p:txBody>
          <a:bodyPr>
            <a:normAutofit fontScale="77500" lnSpcReduction="20000"/>
          </a:bodyPr>
          <a:lstStyle/>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normAutofit fontScale="90000"/>
          </a:bodyPr>
          <a:lstStyle/>
          <a:p>
            <a:r>
              <a:rPr lang="en-US" b="1" dirty="0" smtClean="0"/>
              <a:t>According to Dr. E.M. White </a:t>
            </a:r>
            <a:r>
              <a:rPr lang="en-US" dirty="0" smtClean="0"/>
              <a:t/>
            </a:r>
            <a:br>
              <a:rPr lang="en-US" dirty="0" smtClean="0"/>
            </a:br>
            <a:r>
              <a:rPr lang="en-US" dirty="0" smtClean="0"/>
              <a:t>	“Political Science is that more or less useful branch of human knowledge, which deals with every thing (social, intellectual, economical, political and even religious aspects). Pertaining to citizenship, past, present and future, local, national, international and human.”</a:t>
            </a:r>
            <a:br>
              <a:rPr lang="en-US" dirty="0" smtClean="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8000"/>
          </a:xfrm>
        </p:spPr>
        <p:txBody>
          <a:bodyPr/>
          <a:lstStyle/>
          <a:p>
            <a:r>
              <a:rPr lang="en-US" b="1" dirty="0" smtClean="0"/>
              <a:t>According to Dr. Bern </a:t>
            </a:r>
            <a:r>
              <a:rPr lang="en-US" dirty="0" smtClean="0"/>
              <a:t/>
            </a:r>
            <a:br>
              <a:rPr lang="en-US" dirty="0" smtClean="0"/>
            </a:br>
            <a:r>
              <a:rPr lang="en-US" dirty="0" smtClean="0"/>
              <a:t>	“Political Science is that branch of human knowledge, which deals with rights and duties of man living as a members of a group of people politically organized. </a:t>
            </a:r>
            <a:br>
              <a:rPr lang="en-US" dirty="0" smtClean="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6857999"/>
          </a:xfrm>
        </p:spPr>
        <p:txBody>
          <a:bodyPr>
            <a:normAutofit/>
          </a:bodyPr>
          <a:lstStyle/>
          <a:p>
            <a:r>
              <a:rPr lang="en-US" sz="10000" b="1" dirty="0" smtClean="0"/>
              <a:t>THANK YOU</a:t>
            </a:r>
            <a:endParaRPr lang="en-US" sz="10000" b="1" dirty="0"/>
          </a:p>
        </p:txBody>
      </p:sp>
      <p:sp>
        <p:nvSpPr>
          <p:cNvPr id="3" name="Subtitle 2"/>
          <p:cNvSpPr>
            <a:spLocks noGrp="1"/>
          </p:cNvSpPr>
          <p:nvPr>
            <p:ph type="subTitle" idx="1"/>
          </p:nvPr>
        </p:nvSpPr>
        <p:spPr>
          <a:xfrm>
            <a:off x="1371600" y="7162800"/>
            <a:ext cx="6400800" cy="457200"/>
          </a:xfrm>
        </p:spPr>
        <p:txBody>
          <a:bodyPr>
            <a:normAutofit fontScale="92500" lnSpcReduction="20000"/>
          </a:bodyPr>
          <a:lstStyle/>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78</TotalTime>
  <Words>36</Words>
  <Application>Microsoft Office PowerPoint</Application>
  <PresentationFormat>On-screen Show (4:3)</PresentationFormat>
  <Paragraphs>11</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Verve</vt:lpstr>
      <vt:lpstr>Sadbhavna College of Education for Women Jalaldiwal, Raikot (LDH)</vt:lpstr>
      <vt:lpstr>PEDAGOGY OF POLITICAL SCIENCE</vt:lpstr>
      <vt:lpstr>                             Concept of political science The term Politics is derived from the Greek word polis which means city-state. That is why many commentators, as you saw, rightly define Politics in terms of the state or government. However, this definition does not exhaust the meaning of Politics. Politics also deals with power. Harold D. Lass well and Abraham Kaplan define Political Science as “the study of shaping and sharing of power”. In a word, Politics deals with both state and power</vt:lpstr>
      <vt:lpstr>Definitions of Political Science   According to J.W. Garner: “Political Science begins and ends with the state.”   According to S. Leacock: “Political science deals with the government.”   According to R.N. Gilchrist: “Political science deals with the general problems of state and the government.”</vt:lpstr>
      <vt:lpstr>According to Dr. E.M. White   “Political Science is that more or less useful branch of human knowledge, which deals with every thing (social, intellectual, economical, political and even religious aspects). Pertaining to citizenship, past, present and future, local, national, international and human.” </vt:lpstr>
      <vt:lpstr>According to Dr. Bern   “Political Science is that branch of human knowledge, which deals with rights and duties of man living as a members of a group of people politically organized.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Sadbhavna College of Education for Women Jalaldiwal,Raikot(LDH)</dc:title>
  <dc:creator>XTREME</dc:creator>
  <cp:lastModifiedBy>XTREME</cp:lastModifiedBy>
  <cp:revision>16</cp:revision>
  <dcterms:created xsi:type="dcterms:W3CDTF">2021-02-22T06:56:05Z</dcterms:created>
  <dcterms:modified xsi:type="dcterms:W3CDTF">2021-02-23T05:24:05Z</dcterms:modified>
</cp:coreProperties>
</file>