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5C8018-BDA1-45B8-8FAF-F4B5E92F8C6F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F43004-8109-4CEA-B82F-61E6C827DE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5029199"/>
          </a:xfrm>
        </p:spPr>
        <p:txBody>
          <a:bodyPr/>
          <a:lstStyle/>
          <a:p>
            <a:r>
              <a:rPr lang="en-US" b="1" dirty="0" smtClean="0"/>
              <a:t>PEDAGOGY OF POLITICAL SCIENCE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ASST.PROF:SARBJIT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….&#10;2.DECISION MAKING&#10; Public discussion or discussion techniques for&#10;large groups&#10; Pannel discussion&#10; Symposium&#10; 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05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IN APPROACHES OF SEMINER&#10;METHOD&#10; To give students the opportunity to participate.&#10; The teacher should help the stude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620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ARACTARISTICS OF GOOD&#10;PROJECT METHOD&#10; The project method gives an opportunity for self-&#10;expression.&#10; A project is a p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229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ROLE OF TEACHER IN THE PROJECT&#10;METHOD&#10; The teacher has to skillfully guide in selection.&#10; The student has to be giv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ICRO TEACHING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ARACTARISTICS OF MICRO-&#10;TEACHING&#10; Micro element.&#10; Teaching skills and teaching strategies.&#10; Safe practice ground.&#10;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848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791199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THANK YOU</a:t>
            </a:r>
            <a:endParaRPr lang="en-US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257799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METHODS OF TEACHING</a:t>
            </a:r>
            <a:endParaRPr lang="en-US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Students have different ways of absorbing&#10;information &amp; demonstrating their knowledge.&#10;so teachers often u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The method of teaching is which approaches&#10;most likely to the method of investigation.&#10;---BURKE&#10;A device implies the ex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ANING&#10;The procedural dimension like sustentative ,&#10;environmental , &amp; human relations are interrelated.&#10;In the educativ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543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CTURE METHOD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848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CHNIQUE OF LECTURE&#10;METHOD&#10; Rapport&#10; Voice&#10; Gesture&#10; Eye contact&#10; Lecture outline and students notes&#10; Enthusiasm&#10;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INCIPLES OF DISCUSSION METHOD&#10; There should be a leader&#10; there should be participants&#10; Every person should feel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7696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YPES OF DISCUSSION&#10; 1.CLOSED GROUP DISCUSSION&#10; Study group&#10; Work shop&#10; Staff meating&#10; Briefing sessions&#10; Round tabl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9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PEDAGOGY OF POLITICAL SCIENCE   ASST.PROF:SARBJIT KAUR</vt:lpstr>
      <vt:lpstr>METHODS OF TEACHING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20</cp:revision>
  <dcterms:created xsi:type="dcterms:W3CDTF">2021-03-13T06:51:26Z</dcterms:created>
  <dcterms:modified xsi:type="dcterms:W3CDTF">2021-03-13T07:26:25Z</dcterms:modified>
</cp:coreProperties>
</file>