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99E16B-FEFA-4F37-AD78-8E24659C373D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83AF07-A854-40C5-BC29-0416004DCB8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562599"/>
          </a:xfrm>
        </p:spPr>
        <p:txBody>
          <a:bodyPr/>
          <a:lstStyle/>
          <a:p>
            <a:r>
              <a:rPr lang="en-US" b="1" dirty="0" smtClean="0"/>
              <a:t>PEDAGOGY OF POLITICAL SCIENCE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ASST.PROF:SARBJIT KAUR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s of some Field Trips&#10;Visiting an Ocean Park&#10;Conducting an experiment&#10;Outside of the School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162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410199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THANK YOU</a:t>
            </a:r>
            <a:endParaRPr lang="en-US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udy Trips/&#10;Field Trip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6858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eld Trip&#10;• these are excursions, educational trips,&#10;and visits conducted to observe an event&#10;that is unavailable with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629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lanning a field trip includes&#10;these steps:&#10;• Preliminary planning by the teacher&#10;• Preplanning with others going on the&#10;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6781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ypes of Field Trips&#10;• Instructional Trips&#10;- a visit by a class or group of student to a&#10;location&#10;outside the regular cla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086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School Contest or Festival&#10;- extra campus activity which provides&#10;an&#10;opportunity for students to&#10;demonstrate knowledge&#10;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162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Motivational Trips&#10;- an extra-campus activity which is&#10;not a part of a&#10;scheduled class. It provides a&#10;motivational&#10;inc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010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dvantages&#10;• Acquisition of lasting conceptsand changein&#10;attitudesarerooted on concreteand rich&#10;experience.&#10;• Real-world 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162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sadvantages&#10;• It iscostly.&#10;• It involveslogistics.&#10;• It isextravagant with time.&#10;• Containsan element of uncertainty.&#10;•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391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6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PEDAGOGY OF POLITICAL SCIENCE    ASST.PROF:SARBJIT KAUR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12</cp:revision>
  <dcterms:created xsi:type="dcterms:W3CDTF">2021-03-27T08:25:55Z</dcterms:created>
  <dcterms:modified xsi:type="dcterms:W3CDTF">2021-03-27T08:34:05Z</dcterms:modified>
</cp:coreProperties>
</file>