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RCEM Approach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3886200"/>
            <a:ext cx="3810000" cy="1752600"/>
          </a:xfrm>
        </p:spPr>
        <p:txBody>
          <a:bodyPr>
            <a:normAutofit/>
          </a:bodyPr>
          <a:lstStyle/>
          <a:p>
            <a:pPr algn="r"/>
            <a:r>
              <a:rPr lang="en-IN" sz="2800" dirty="0" smtClean="0"/>
              <a:t>Dr. </a:t>
            </a:r>
            <a:r>
              <a:rPr lang="en-IN" sz="2800" dirty="0" err="1" smtClean="0"/>
              <a:t>Pooja</a:t>
            </a:r>
            <a:r>
              <a:rPr lang="en-IN" sz="2800" dirty="0" smtClean="0"/>
              <a:t> </a:t>
            </a:r>
            <a:r>
              <a:rPr lang="en-IN" sz="2800" dirty="0" err="1" smtClean="0"/>
              <a:t>Rani</a:t>
            </a:r>
            <a:endParaRPr lang="en-IN" sz="2800" dirty="0" smtClean="0"/>
          </a:p>
          <a:p>
            <a:pPr algn="r"/>
            <a:r>
              <a:rPr lang="en-IN" sz="2800" dirty="0" smtClean="0"/>
              <a:t>Assistant Professor</a:t>
            </a:r>
            <a:endParaRPr lang="en-IN" sz="2800" dirty="0"/>
          </a:p>
        </p:txBody>
      </p:sp>
      <p:pic>
        <p:nvPicPr>
          <p:cNvPr id="4" name="Picture 3" descr="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381000"/>
            <a:ext cx="1905000" cy="17049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IN" b="1" i="1" dirty="0" smtClean="0"/>
              <a:t>Introduction </a:t>
            </a:r>
            <a:endParaRPr lang="en-IN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Autofit/>
          </a:bodyPr>
          <a:lstStyle/>
          <a:p>
            <a:r>
              <a:rPr lang="en-IN" sz="3600" dirty="0" smtClean="0"/>
              <a:t>Regional College of Education, Mysore (RCEM) had developed this approach to come up the loopholes of </a:t>
            </a:r>
            <a:r>
              <a:rPr lang="en-IN" sz="3600" dirty="0" err="1" smtClean="0"/>
              <a:t>Mager’s</a:t>
            </a:r>
            <a:r>
              <a:rPr lang="en-IN" sz="3600" dirty="0" smtClean="0"/>
              <a:t> and Miller’s approach.</a:t>
            </a:r>
          </a:p>
          <a:p>
            <a:r>
              <a:rPr lang="en-IN" sz="3600" dirty="0" smtClean="0"/>
              <a:t>This approach give stress on </a:t>
            </a:r>
            <a:r>
              <a:rPr lang="en-IN" sz="3600" b="1" dirty="0" smtClean="0"/>
              <a:t>mental abilities </a:t>
            </a:r>
            <a:r>
              <a:rPr lang="en-IN" sz="3600" dirty="0" smtClean="0"/>
              <a:t>rather than terminal behaviour.</a:t>
            </a:r>
          </a:p>
          <a:p>
            <a:r>
              <a:rPr lang="en-IN" sz="3600" dirty="0" smtClean="0"/>
              <a:t>It has developed their own taxonomy known as RCEM taxonomy.</a:t>
            </a:r>
          </a:p>
          <a:p>
            <a:pPr>
              <a:buNone/>
            </a:pPr>
            <a:r>
              <a:rPr lang="en-IN" sz="3600" dirty="0" smtClean="0"/>
              <a:t>                                                                         </a:t>
            </a:r>
            <a:r>
              <a:rPr lang="en-IN" sz="3600" dirty="0" smtClean="0">
                <a:solidFill>
                  <a:srgbClr val="FF0000"/>
                </a:solidFill>
              </a:rPr>
              <a:t>Cont……</a:t>
            </a:r>
            <a:endParaRPr lang="en-IN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r>
              <a:rPr lang="en-IN" sz="4000" dirty="0" smtClean="0"/>
              <a:t>Cognitive domain of Bloom’s Taxonomy has modified from six into four terms.</a:t>
            </a:r>
          </a:p>
          <a:p>
            <a:r>
              <a:rPr lang="en-IN" sz="4000" dirty="0" smtClean="0"/>
              <a:t>Last three categories has been denoted into one category i.e. ‘creativity’</a:t>
            </a:r>
          </a:p>
          <a:p>
            <a:r>
              <a:rPr lang="en-IN" sz="4000" dirty="0" smtClean="0"/>
              <a:t>Comprehension has changed into Understanding. </a:t>
            </a:r>
            <a:endParaRPr lang="en-IN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762000"/>
          <a:ext cx="8686800" cy="59436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343400"/>
                <a:gridCol w="4343400"/>
              </a:tblGrid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Objectives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Mental process or abilities</a:t>
                      </a:r>
                      <a:endParaRPr lang="en-IN" sz="2000" dirty="0"/>
                    </a:p>
                  </a:txBody>
                  <a:tcPr/>
                </a:tc>
              </a:tr>
              <a:tr h="629138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Knowledge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Recall</a:t>
                      </a:r>
                    </a:p>
                    <a:p>
                      <a:pPr algn="ctr"/>
                      <a:r>
                        <a:rPr lang="en-IN" sz="2000" dirty="0" smtClean="0"/>
                        <a:t>Recognition </a:t>
                      </a:r>
                      <a:endParaRPr lang="en-IN" sz="2000" dirty="0"/>
                    </a:p>
                  </a:txBody>
                  <a:tcPr/>
                </a:tc>
              </a:tr>
              <a:tr h="1996831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Understanding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We example</a:t>
                      </a:r>
                    </a:p>
                    <a:p>
                      <a:pPr algn="ctr"/>
                      <a:r>
                        <a:rPr lang="en-IN" sz="2000" dirty="0" smtClean="0"/>
                        <a:t>Relationship</a:t>
                      </a:r>
                    </a:p>
                    <a:p>
                      <a:pPr algn="ctr"/>
                      <a:r>
                        <a:rPr lang="en-IN" sz="2000" dirty="0" smtClean="0"/>
                        <a:t>See relationship</a:t>
                      </a:r>
                    </a:p>
                    <a:p>
                      <a:pPr algn="ctr"/>
                      <a:r>
                        <a:rPr lang="en-IN" sz="2000" dirty="0" smtClean="0"/>
                        <a:t>Classify</a:t>
                      </a:r>
                    </a:p>
                    <a:p>
                      <a:pPr algn="ctr"/>
                      <a:r>
                        <a:rPr lang="en-IN" sz="2000" dirty="0" smtClean="0"/>
                        <a:t>Interpret</a:t>
                      </a:r>
                    </a:p>
                    <a:p>
                      <a:pPr algn="ctr"/>
                      <a:r>
                        <a:rPr lang="en-IN" sz="2000" dirty="0" smtClean="0"/>
                        <a:t>Verify</a:t>
                      </a:r>
                    </a:p>
                    <a:p>
                      <a:pPr algn="ctr"/>
                      <a:r>
                        <a:rPr lang="en-IN" sz="2000" dirty="0" smtClean="0"/>
                        <a:t>Generalize</a:t>
                      </a:r>
                      <a:endParaRPr lang="en-IN" sz="2000" dirty="0"/>
                    </a:p>
                  </a:txBody>
                  <a:tcPr/>
                </a:tc>
              </a:tr>
              <a:tr h="1449754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Application 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Reason out</a:t>
                      </a:r>
                    </a:p>
                    <a:p>
                      <a:pPr algn="ctr"/>
                      <a:r>
                        <a:rPr lang="en-IN" sz="2000" dirty="0" smtClean="0"/>
                        <a:t>Formulate Hypothesis</a:t>
                      </a:r>
                    </a:p>
                    <a:p>
                      <a:pPr algn="ctr"/>
                      <a:r>
                        <a:rPr lang="en-IN" sz="2000" dirty="0" smtClean="0"/>
                        <a:t>Establish Hypothesis</a:t>
                      </a:r>
                    </a:p>
                    <a:p>
                      <a:pPr algn="ctr"/>
                      <a:r>
                        <a:rPr lang="en-IN" sz="2000" dirty="0" smtClean="0"/>
                        <a:t>Infer</a:t>
                      </a:r>
                    </a:p>
                    <a:p>
                      <a:pPr algn="ctr"/>
                      <a:r>
                        <a:rPr lang="en-IN" sz="2000" dirty="0" smtClean="0"/>
                        <a:t>Predict </a:t>
                      </a:r>
                      <a:endParaRPr lang="en-IN" sz="2000" dirty="0"/>
                    </a:p>
                  </a:txBody>
                  <a:tcPr/>
                </a:tc>
              </a:tr>
              <a:tr h="902677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Creativity 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Analysis</a:t>
                      </a:r>
                    </a:p>
                    <a:p>
                      <a:pPr algn="ctr"/>
                      <a:r>
                        <a:rPr lang="en-IN" sz="2000" dirty="0" smtClean="0"/>
                        <a:t>Synthesis</a:t>
                      </a:r>
                    </a:p>
                    <a:p>
                      <a:pPr algn="ctr"/>
                      <a:r>
                        <a:rPr lang="en-IN" sz="2000" dirty="0" smtClean="0"/>
                        <a:t>Evaluate</a:t>
                      </a:r>
                      <a:endParaRPr lang="en-IN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" y="1524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b="1" dirty="0" smtClean="0"/>
              <a:t>Mental Process related to Cognitive Development</a:t>
            </a:r>
            <a:endParaRPr lang="en-IN" sz="2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FF0000"/>
                </a:solidFill>
              </a:rPr>
              <a:t>Merits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458200" cy="4906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IN" dirty="0" smtClean="0"/>
              <a:t>It is useful in all three domains of teaching and learning i.e. Cognitive, Affective and Psychomotor.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It is very easy and useful for Indian School as it has developed in Indian situations.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It explains the human learning in terms of mental abilities and mental process.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When objectives are written correctly then it automatically provides right direction to learning.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FF0000"/>
                </a:solidFill>
              </a:rPr>
              <a:t>Demerits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N" dirty="0" smtClean="0"/>
              <a:t>All the behaviour outcomes are not cover in just 17 mental abilities, according to Guilford it is 120 in numbers.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More useful for writing cognitive objectives only.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The number of mental abilities is too less for objectives like knowledge and creativity.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4 More Powerful Ways to Say &quot;Thank You&quot; | Inc.co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685800"/>
            <a:ext cx="7543800" cy="518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41</TotalTime>
  <Words>240</Words>
  <Application>Microsoft Office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Solstice</vt:lpstr>
      <vt:lpstr>RCEM Approach</vt:lpstr>
      <vt:lpstr>Introduction </vt:lpstr>
      <vt:lpstr>Slide 3</vt:lpstr>
      <vt:lpstr>Slide 4</vt:lpstr>
      <vt:lpstr>Merits</vt:lpstr>
      <vt:lpstr>Demerits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RCEM Approach</dc:title>
  <dc:creator>POOJA MITTAL</dc:creator>
  <cp:lastModifiedBy>Mohit Kumar</cp:lastModifiedBy>
  <cp:revision>8</cp:revision>
  <dcterms:created xsi:type="dcterms:W3CDTF">2006-08-16T00:00:00Z</dcterms:created>
  <dcterms:modified xsi:type="dcterms:W3CDTF">2021-04-06T13:08:03Z</dcterms:modified>
</cp:coreProperties>
</file>