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B27FE8-F1C8-46C3-A351-2DA215BB9A2B}" type="datetimeFigureOut">
              <a:rPr lang="en-US" smtClean="0"/>
              <a:t>3/22/2021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D25B8-CD40-43E4-A9FB-94CB0096C54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B27FE8-F1C8-46C3-A351-2DA215BB9A2B}" type="datetimeFigureOut">
              <a:rPr lang="en-US" smtClean="0"/>
              <a:t>3/22/2021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D25B8-CD40-43E4-A9FB-94CB0096C54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B27FE8-F1C8-46C3-A351-2DA215BB9A2B}" type="datetimeFigureOut">
              <a:rPr lang="en-US" smtClean="0"/>
              <a:t>3/22/2021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D25B8-CD40-43E4-A9FB-94CB0096C54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B27FE8-F1C8-46C3-A351-2DA215BB9A2B}" type="datetimeFigureOut">
              <a:rPr lang="en-US" smtClean="0"/>
              <a:t>3/22/2021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D25B8-CD40-43E4-A9FB-94CB0096C54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B27FE8-F1C8-46C3-A351-2DA215BB9A2B}" type="datetimeFigureOut">
              <a:rPr lang="en-US" smtClean="0"/>
              <a:t>3/22/2021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D25B8-CD40-43E4-A9FB-94CB0096C54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B27FE8-F1C8-46C3-A351-2DA215BB9A2B}" type="datetimeFigureOut">
              <a:rPr lang="en-US" smtClean="0"/>
              <a:t>3/22/2021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D25B8-CD40-43E4-A9FB-94CB0096C54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B27FE8-F1C8-46C3-A351-2DA215BB9A2B}" type="datetimeFigureOut">
              <a:rPr lang="en-US" smtClean="0"/>
              <a:t>3/22/2021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D25B8-CD40-43E4-A9FB-94CB0096C54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B27FE8-F1C8-46C3-A351-2DA215BB9A2B}" type="datetimeFigureOut">
              <a:rPr lang="en-US" smtClean="0"/>
              <a:t>3/22/2021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D25B8-CD40-43E4-A9FB-94CB0096C54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B27FE8-F1C8-46C3-A351-2DA215BB9A2B}" type="datetimeFigureOut">
              <a:rPr lang="en-US" smtClean="0"/>
              <a:t>3/22/2021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D25B8-CD40-43E4-A9FB-94CB0096C54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B27FE8-F1C8-46C3-A351-2DA215BB9A2B}" type="datetimeFigureOut">
              <a:rPr lang="en-US" smtClean="0"/>
              <a:t>3/22/2021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D25B8-CD40-43E4-A9FB-94CB0096C54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B27FE8-F1C8-46C3-A351-2DA215BB9A2B}" type="datetimeFigureOut">
              <a:rPr lang="en-US" smtClean="0"/>
              <a:t>3/22/2021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D25B8-CD40-43E4-A9FB-94CB0096C54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B27FE8-F1C8-46C3-A351-2DA215BB9A2B}" type="datetimeFigureOut">
              <a:rPr lang="en-US" smtClean="0"/>
              <a:t>3/22/2021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ED25B8-CD40-43E4-A9FB-94CB0096C541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Psychomotor</a:t>
            </a:r>
            <a:r>
              <a:rPr lang="en-US" dirty="0" smtClean="0"/>
              <a:t> </a:t>
            </a:r>
            <a:r>
              <a:rPr lang="en-US" dirty="0" smtClean="0"/>
              <a:t>domain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en-US" dirty="0" smtClean="0"/>
              <a:t>Unit 1 part 2</a:t>
            </a:r>
          </a:p>
          <a:p>
            <a:pPr>
              <a:buNone/>
            </a:pPr>
            <a:r>
              <a:rPr lang="en-US" dirty="0" smtClean="0"/>
              <a:t>Pedagogy of science and life science</a:t>
            </a:r>
          </a:p>
          <a:p>
            <a:pPr>
              <a:buNone/>
            </a:pPr>
            <a:r>
              <a:rPr lang="en-US" dirty="0" smtClean="0"/>
              <a:t>        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                                </a:t>
            </a:r>
            <a:r>
              <a:rPr lang="en-US" dirty="0" smtClean="0"/>
              <a:t>  </a:t>
            </a:r>
            <a:r>
              <a:rPr lang="en-US" dirty="0" smtClean="0"/>
              <a:t>HARINDER KAUR</a:t>
            </a:r>
          </a:p>
          <a:p>
            <a:pPr>
              <a:buNone/>
            </a:pPr>
            <a:r>
              <a:rPr lang="en-US" dirty="0" smtClean="0"/>
              <a:t>                                 </a:t>
            </a:r>
            <a:r>
              <a:rPr lang="en-US" dirty="0" smtClean="0"/>
              <a:t>  </a:t>
            </a:r>
            <a:r>
              <a:rPr lang="en-US" dirty="0" smtClean="0"/>
              <a:t>Asst.Professor</a:t>
            </a:r>
          </a:p>
          <a:p>
            <a:pPr>
              <a:buNone/>
            </a:pPr>
            <a:r>
              <a:rPr lang="en-US" dirty="0" smtClean="0"/>
              <a:t>                                  </a:t>
            </a:r>
            <a:r>
              <a:rPr lang="en-US" dirty="0" smtClean="0"/>
              <a:t>Sadbhavna </a:t>
            </a:r>
            <a:r>
              <a:rPr lang="en-US" dirty="0" smtClean="0"/>
              <a:t>College Of  Education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Bloom Taxonomy of Instructional Objective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Bloom Taxonomy of Instructional Objective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Bloom Taxonomy of Instructional Objective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 descr="Bloom Taxonomy of Instructional Objective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 descr="Bloom Taxonomy of Instructional Objective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71628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 descr="Bloom Taxonomy of Instructional Objective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 descr="Bloom Taxonomy of Instructional Objective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23</Words>
  <Application>Microsoft Office PowerPoint</Application>
  <PresentationFormat>On-screen Show (4:3)</PresentationFormat>
  <Paragraphs>9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Psychomotor domain</vt:lpstr>
      <vt:lpstr>Slide 2</vt:lpstr>
      <vt:lpstr>Slide 3</vt:lpstr>
      <vt:lpstr>Slide 4</vt:lpstr>
      <vt:lpstr>Slide 5</vt:lpstr>
      <vt:lpstr>Slide 6</vt:lpstr>
      <vt:lpstr>Slide 7</vt:lpstr>
      <vt:lpstr>Slide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XTREME</dc:creator>
  <cp:lastModifiedBy>XTREME</cp:lastModifiedBy>
  <cp:revision>6</cp:revision>
  <dcterms:created xsi:type="dcterms:W3CDTF">2021-03-22T06:01:08Z</dcterms:created>
  <dcterms:modified xsi:type="dcterms:W3CDTF">2021-03-22T06:19:55Z</dcterms:modified>
</cp:coreProperties>
</file>