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7FE8-F1C8-46C3-A351-2DA215BB9A2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D25B8-CD40-43E4-A9FB-94CB0096C5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Psychomotor</a:t>
            </a:r>
            <a:r>
              <a:rPr lang="en-US" dirty="0" smtClean="0"/>
              <a:t> </a:t>
            </a:r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Unit 1 part 2</a:t>
            </a:r>
          </a:p>
          <a:p>
            <a:pPr>
              <a:buNone/>
            </a:pPr>
            <a:r>
              <a:rPr lang="en-US" dirty="0" smtClean="0"/>
              <a:t>Pedagogy of science and life science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smtClean="0"/>
              <a:t>  </a:t>
            </a:r>
            <a:r>
              <a:rPr lang="en-US" dirty="0" smtClean="0"/>
              <a:t>HARINDER KAUR</a:t>
            </a:r>
          </a:p>
          <a:p>
            <a:pPr>
              <a:buNone/>
            </a:pPr>
            <a:r>
              <a:rPr lang="en-US" dirty="0" smtClean="0"/>
              <a:t>                                 </a:t>
            </a:r>
            <a:r>
              <a:rPr lang="en-US" dirty="0" smtClean="0"/>
              <a:t>  </a:t>
            </a:r>
            <a:r>
              <a:rPr lang="en-US" dirty="0" smtClean="0"/>
              <a:t>Asst.Professor</a:t>
            </a:r>
          </a:p>
          <a:p>
            <a:pPr>
              <a:buNone/>
            </a:pPr>
            <a:r>
              <a:rPr lang="en-US" dirty="0" smtClean="0"/>
              <a:t>                                  </a:t>
            </a:r>
            <a:r>
              <a:rPr lang="en-US" dirty="0" smtClean="0"/>
              <a:t>Sadbhavna </a:t>
            </a:r>
            <a:r>
              <a:rPr lang="en-US" dirty="0" smtClean="0"/>
              <a:t>College Of 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loom Taxonomy of Instructional Objecti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Psychomotor domain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6</cp:revision>
  <dcterms:created xsi:type="dcterms:W3CDTF">2021-03-22T06:01:08Z</dcterms:created>
  <dcterms:modified xsi:type="dcterms:W3CDTF">2021-03-22T06:19:55Z</dcterms:modified>
</cp:coreProperties>
</file>