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1DEA-0C53-496D-BA90-DBB5C0414DA0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51D1-BC85-4F26-AEBB-F19EBBDCF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/>
          <a:lstStyle/>
          <a:p>
            <a:r>
              <a:rPr lang="en-US" dirty="0" smtClean="0"/>
              <a:t>Scientific  </a:t>
            </a:r>
            <a:r>
              <a:rPr lang="en-US" dirty="0" smtClean="0"/>
              <a:t>attitude</a:t>
            </a:r>
            <a:br>
              <a:rPr lang="en-US" dirty="0" smtClean="0"/>
            </a:br>
            <a:r>
              <a:rPr lang="en-US" dirty="0" smtClean="0"/>
              <a:t>pedagogy of science and </a:t>
            </a:r>
            <a:r>
              <a:rPr lang="en-US" dirty="0" err="1" smtClean="0"/>
              <a:t>lifescience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Harinder  kaur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Asst. professor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Sadbhavna college of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Scientific attitude can be defined as, “open mindedness, a desire for accurate knowledge, confidence in procedures for seeking knowledge and the expectation that the solution of the problem will come through the use of verified knowledge”.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scientific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A man with scientific attitude has :</a:t>
            </a:r>
          </a:p>
          <a:p>
            <a:pPr algn="just"/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. is critical in observation and thought,</a:t>
            </a:r>
          </a:p>
          <a:p>
            <a:pPr algn="just"/>
            <a:r>
              <a:rPr lang="en-US" dirty="0" smtClean="0"/>
              <a:t> ii. respects other’s point of views and is ready to change his decision on presentation of new and convincing evidence,</a:t>
            </a:r>
          </a:p>
          <a:p>
            <a:pPr algn="just"/>
            <a:r>
              <a:rPr lang="en-US" dirty="0" smtClean="0"/>
              <a:t> iii. is curious to know more about the things around him wants to know whys, what’s and how’s of things he observes,</a:t>
            </a:r>
          </a:p>
          <a:p>
            <a:pPr algn="just"/>
            <a:r>
              <a:rPr lang="en-US" dirty="0" smtClean="0"/>
              <a:t> iv. does not believe in superstitions and false beliefs , </a:t>
            </a:r>
          </a:p>
          <a:p>
            <a:pPr algn="just"/>
            <a:r>
              <a:rPr lang="en-US" dirty="0" smtClean="0"/>
              <a:t> v. suspends judgments until suitable support is obtained,</a:t>
            </a:r>
          </a:p>
          <a:p>
            <a:pPr algn="just"/>
            <a:r>
              <a:rPr lang="en-US" dirty="0" smtClean="0"/>
              <a:t> vi. believes in cause and effect relationship,</a:t>
            </a:r>
          </a:p>
          <a:p>
            <a:pPr algn="just"/>
            <a:r>
              <a:rPr lang="en-US" dirty="0" smtClean="0"/>
              <a:t> vii. accepts no conclusions as final or ultimate,</a:t>
            </a:r>
          </a:p>
          <a:p>
            <a:pPr algn="just"/>
            <a:r>
              <a:rPr lang="en-US" dirty="0" smtClean="0"/>
              <a:t> viii. seeks to adopt various techniques and procedures to solve the problem and</a:t>
            </a:r>
          </a:p>
          <a:p>
            <a:pPr algn="just"/>
            <a:r>
              <a:rPr lang="en-US" dirty="0" smtClean="0"/>
              <a:t> ix. seeks the facts and avoids exaggeration.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riosity &#10;• Always try to seek, inquire, &#10;discover. 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Dimensions of scientific attitude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rationality,</a:t>
            </a:r>
          </a:p>
          <a:p>
            <a:r>
              <a:rPr lang="en-US" dirty="0" smtClean="0"/>
              <a:t> open mindedness, </a:t>
            </a:r>
          </a:p>
          <a:p>
            <a:r>
              <a:rPr lang="en-US" dirty="0" smtClean="0"/>
              <a:t>curiosity, </a:t>
            </a:r>
          </a:p>
          <a:p>
            <a:r>
              <a:rPr lang="en-US" dirty="0" smtClean="0"/>
              <a:t>aversion to superstition,</a:t>
            </a:r>
          </a:p>
          <a:p>
            <a:r>
              <a:rPr lang="en-US" dirty="0" smtClean="0"/>
              <a:t> objectivity of intellectual beliefs </a:t>
            </a:r>
          </a:p>
          <a:p>
            <a:r>
              <a:rPr lang="en-US" dirty="0" smtClean="0"/>
              <a:t> suspended judgment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Techniques of developing scientific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Study of superstitions and analysis of wrong beliefs</a:t>
            </a:r>
          </a:p>
          <a:p>
            <a:r>
              <a:rPr lang="en-US" dirty="0" smtClean="0"/>
              <a:t>Planning exercises</a:t>
            </a:r>
          </a:p>
          <a:p>
            <a:r>
              <a:rPr lang="en-US" dirty="0" smtClean="0"/>
              <a:t>Make use of scientific literature</a:t>
            </a:r>
          </a:p>
          <a:p>
            <a:r>
              <a:rPr lang="en-US" dirty="0" smtClean="0"/>
              <a:t>Effective use of laboratory  period</a:t>
            </a:r>
          </a:p>
          <a:p>
            <a:r>
              <a:rPr lang="en-US" dirty="0" smtClean="0"/>
              <a:t>Inclusion of co-curricular activities in science programme.</a:t>
            </a:r>
          </a:p>
          <a:p>
            <a:r>
              <a:rPr lang="en-US" dirty="0" smtClean="0"/>
              <a:t>Developing appropriate classroom atmosphere.</a:t>
            </a:r>
          </a:p>
          <a:p>
            <a:r>
              <a:rPr lang="en-US" dirty="0" smtClean="0"/>
              <a:t>Using personal examples.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Scientific  attitude pedagogy of science and lifescience</vt:lpstr>
      <vt:lpstr>Scientific attitude</vt:lpstr>
      <vt:lpstr>characteristics of scientific attitude</vt:lpstr>
      <vt:lpstr>Slide 4</vt:lpstr>
      <vt:lpstr>Dimensions of scientific attitude </vt:lpstr>
      <vt:lpstr>Techniques of developing scientific attitude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 attitude</dc:title>
  <dc:creator>XCZ</dc:creator>
  <cp:lastModifiedBy>XCZ</cp:lastModifiedBy>
  <cp:revision>5</cp:revision>
  <dcterms:created xsi:type="dcterms:W3CDTF">2021-04-06T06:25:55Z</dcterms:created>
  <dcterms:modified xsi:type="dcterms:W3CDTF">2021-04-07T07:16:16Z</dcterms:modified>
</cp:coreProperties>
</file>