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66" r:id="rId3"/>
    <p:sldId id="257" r:id="rId4"/>
    <p:sldId id="271" r:id="rId5"/>
    <p:sldId id="269" r:id="rId6"/>
    <p:sldId id="259" r:id="rId7"/>
    <p:sldId id="260" r:id="rId8"/>
    <p:sldId id="270" r:id="rId9"/>
    <p:sldId id="261" r:id="rId10"/>
    <p:sldId id="275" r:id="rId11"/>
    <p:sldId id="262" r:id="rId12"/>
    <p:sldId id="274" r:id="rId13"/>
    <p:sldId id="263" r:id="rId14"/>
    <p:sldId id="273" r:id="rId15"/>
    <p:sldId id="264" r:id="rId16"/>
    <p:sldId id="265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CD2ED-3AAB-4920-9ECE-88A6CD26930E}" type="datetimeFigureOut">
              <a:rPr lang="en-US" smtClean="0"/>
              <a:t>3/25/2021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960233-91AB-432B-A736-242BB170D0F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Co-operative learning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dirty="0" smtClean="0"/>
              <a:t>Unit 1 part 2</a:t>
            </a:r>
          </a:p>
          <a:p>
            <a:pPr>
              <a:buNone/>
            </a:pPr>
            <a:r>
              <a:rPr lang="en-US" dirty="0" smtClean="0"/>
              <a:t>Pedagogy of science and life science</a:t>
            </a:r>
          </a:p>
          <a:p>
            <a:pPr>
              <a:buNone/>
            </a:pPr>
            <a:r>
              <a:rPr lang="en-US" dirty="0" smtClean="0"/>
              <a:t>       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                                       HARINDER KAUR</a:t>
            </a:r>
          </a:p>
          <a:p>
            <a:pPr>
              <a:buNone/>
            </a:pPr>
            <a:r>
              <a:rPr lang="en-US" dirty="0" smtClean="0"/>
              <a:t>                                       Asst.Professor</a:t>
            </a:r>
          </a:p>
          <a:p>
            <a:pPr>
              <a:buNone/>
            </a:pPr>
            <a:r>
              <a:rPr lang="en-US" dirty="0" smtClean="0"/>
              <a:t>                                       Sadbhavna College Of  Education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Class Activities that use Cooperative Learning&#10; Jigsaw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6868" name="Picture 4" descr="Class Activities that use Cooperative Learning&#10; Think-Pair Share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0"/>
            <a:ext cx="46482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3- Numbered Heads Together:&#10;A team of four is established. Each member is given a&#10;number of 1,2,3,4 . Questions are asked 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lass Activities that use Cooperative Learning&#10; Numbered Heads Together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</p:spPr>
      </p:pic>
      <p:pic>
        <p:nvPicPr>
          <p:cNvPr id="35844" name="Picture 4" descr="Class Activities that use Cooperative Learning&#10; Round Robin Brainstorming&#10; 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0"/>
            <a:ext cx="44958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5- Group Investigations:&#10;Are structured to emphasize higher-order thinking skills&#10;such as analysis and evaluation. Stud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239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lass Activities that use Cooperative Learning&#10; Circle the Sage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1. It promotes self-esteem and makes Ss feel better&#10;about themselves, school and others.&#10;2- It promotes higher achievemen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8- It makes student appreciate differences &amp; diversity.&#10;It removes damaging competition between and among&#10;students and cre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ooperative Learning&#10;Advantages&#10; Helps foster mutual&#10;responsibility.&#10;Supported by research as&#10;an effective technique.&#10;Stu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What is Cooperative&#10;Learning?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operative learning is defined as “ small groups of&#10;learners working together as a team to solve a problem&#10;,complete a t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ooperative Learning Defined:&#10; Cooperative Learning is an&#10;instructional strategy where small&#10;teams of students, usually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Elements of Cooperative&#10;Learning:&#10; Johnson &amp; Johnson have&#10;identified four specific&#10;elements which seem to&#10;be important fo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1- Positive interdependence (We instead of Me) a sense of&#10;working together for a common goal. Each member is&#10;affected by t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4- Collaborative skills: Sufficient  interpersonal &#10;social skills , involving an explicit teaching of&#10;appropriate leadersh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lanning for Cooperative&#10;Learning:&#10; There are six key steps involved in&#10;planning for cooperative learning:&#10;1. Choose an a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ooperative learning strategies:&#10;1- Jigsaw (often used with narrative materials)&#10;Each team member is responsible for learn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23</Words>
  <Application>Microsoft Office PowerPoint</Application>
  <PresentationFormat>On-screen Show (4:3)</PresentationFormat>
  <Paragraphs>9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Co-operative learning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Co-operative learning</dc:title>
  <dc:creator>XTREME</dc:creator>
  <cp:lastModifiedBy>XTREME</cp:lastModifiedBy>
  <cp:revision>15</cp:revision>
  <dcterms:created xsi:type="dcterms:W3CDTF">2021-03-25T05:49:28Z</dcterms:created>
  <dcterms:modified xsi:type="dcterms:W3CDTF">2021-03-25T06:19:37Z</dcterms:modified>
</cp:coreProperties>
</file>