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5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09432-8F9F-4CDD-B0A4-1262607A4DF8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17E9-E0B0-480E-85C8-70F7433CFB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09432-8F9F-4CDD-B0A4-1262607A4DF8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17E9-E0B0-480E-85C8-70F7433CFB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09432-8F9F-4CDD-B0A4-1262607A4DF8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17E9-E0B0-480E-85C8-70F7433CFB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09432-8F9F-4CDD-B0A4-1262607A4DF8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17E9-E0B0-480E-85C8-70F7433CFB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09432-8F9F-4CDD-B0A4-1262607A4DF8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17E9-E0B0-480E-85C8-70F7433CFB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09432-8F9F-4CDD-B0A4-1262607A4DF8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17E9-E0B0-480E-85C8-70F7433CFB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09432-8F9F-4CDD-B0A4-1262607A4DF8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17E9-E0B0-480E-85C8-70F7433CFB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09432-8F9F-4CDD-B0A4-1262607A4DF8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17E9-E0B0-480E-85C8-70F7433CFB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09432-8F9F-4CDD-B0A4-1262607A4DF8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17E9-E0B0-480E-85C8-70F7433CFB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09432-8F9F-4CDD-B0A4-1262607A4DF8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217E9-E0B0-480E-85C8-70F7433CFB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09432-8F9F-4CDD-B0A4-1262607A4DF8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C217E9-E0B0-480E-85C8-70F7433CFB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509432-8F9F-4CDD-B0A4-1262607A4DF8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217E9-E0B0-480E-85C8-70F7433CFB8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Affective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Unit 1 part 2</a:t>
            </a:r>
          </a:p>
          <a:p>
            <a:pPr>
              <a:buNone/>
            </a:pPr>
            <a:r>
              <a:rPr lang="en-US" dirty="0" smtClean="0"/>
              <a:t>Pedagogy of science and life science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HARINDER KAUR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Asst.Professor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Sadbhavna College Of  Education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AFFECTIVE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According to Bloom the objectives in this domain have five categories: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Receiving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Responding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Valuing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Organization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Characterization by a value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and lowest domain of the affective domain</a:t>
            </a:r>
          </a:p>
          <a:p>
            <a:r>
              <a:rPr lang="en-US" dirty="0" smtClean="0"/>
              <a:t>Awareness of the phenomenon</a:t>
            </a:r>
          </a:p>
          <a:p>
            <a:r>
              <a:rPr lang="en-US" dirty="0" smtClean="0"/>
              <a:t>Willingness to receive phenomenon</a:t>
            </a:r>
          </a:p>
          <a:p>
            <a:r>
              <a:rPr lang="en-US" dirty="0" smtClean="0"/>
              <a:t>Controlled or selected attention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Responding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It is simple awareness or attention to make some response to a stimulus or phenomenon. This level is higher.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Obedience corresponding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Willingness to respond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Satisfaction and response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Valuing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This level  indicates and internalization of and commitment to certain ideals or values. Development of scientific attitude is the main objective of this level</a:t>
            </a:r>
          </a:p>
          <a:p>
            <a:r>
              <a:rPr lang="en-US" dirty="0" smtClean="0"/>
              <a:t>Acceptance of a value</a:t>
            </a:r>
          </a:p>
          <a:p>
            <a:r>
              <a:rPr lang="en-US" dirty="0" smtClean="0"/>
              <a:t>Preference of value</a:t>
            </a:r>
          </a:p>
          <a:p>
            <a:r>
              <a:rPr lang="en-US" dirty="0" smtClean="0"/>
              <a:t>Commitment to a value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Organization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Building a system of values is the main concern.</a:t>
            </a:r>
          </a:p>
          <a:p>
            <a:r>
              <a:rPr lang="en-US" dirty="0" smtClean="0"/>
              <a:t>Conceptualization of a value.</a:t>
            </a:r>
          </a:p>
          <a:p>
            <a:r>
              <a:rPr lang="en-US" dirty="0" smtClean="0"/>
              <a:t>Organization of a value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Characterization by a value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This is the highest level of this domain and includes characterization of a persons </a:t>
            </a:r>
            <a:r>
              <a:rPr lang="en-US" dirty="0" err="1" smtClean="0"/>
              <a:t>behaviour</a:t>
            </a:r>
            <a:r>
              <a:rPr lang="en-US" dirty="0" smtClean="0"/>
              <a:t> by certain controlling </a:t>
            </a:r>
            <a:r>
              <a:rPr lang="en-US" dirty="0" err="1" smtClean="0"/>
              <a:t>values,ideas</a:t>
            </a:r>
            <a:r>
              <a:rPr lang="en-US" dirty="0" smtClean="0"/>
              <a:t> and believes.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has two aspects: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Generalized set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characterization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• COMPLEX OVERT RESPONSE&#10;• Highest level of Psychomotor Domain&#10;• Leaner acquires so much efficiency &amp;&#10;skills that can acco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189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Affective domain</vt:lpstr>
      <vt:lpstr>AFFECTIVE DOMAIN</vt:lpstr>
      <vt:lpstr>Receiving </vt:lpstr>
      <vt:lpstr>Responding </vt:lpstr>
      <vt:lpstr>Valuing </vt:lpstr>
      <vt:lpstr>Organization </vt:lpstr>
      <vt:lpstr>Characterization by a value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AFFECTIVE DOMAIN</dc:title>
  <dc:creator>XTREME</dc:creator>
  <cp:lastModifiedBy>XTREME</cp:lastModifiedBy>
  <cp:revision>8</cp:revision>
  <dcterms:created xsi:type="dcterms:W3CDTF">2021-03-22T05:25:11Z</dcterms:created>
  <dcterms:modified xsi:type="dcterms:W3CDTF">2021-03-22T06:13:10Z</dcterms:modified>
</cp:coreProperties>
</file>