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3"/>
  </p:notesMasterIdLst>
  <p:sldIdLst>
    <p:sldId id="256" r:id="rId2"/>
    <p:sldId id="330" r:id="rId3"/>
    <p:sldId id="327" r:id="rId4"/>
    <p:sldId id="342" r:id="rId5"/>
    <p:sldId id="345" r:id="rId6"/>
    <p:sldId id="343" r:id="rId7"/>
    <p:sldId id="344" r:id="rId8"/>
    <p:sldId id="334" r:id="rId9"/>
    <p:sldId id="335" r:id="rId10"/>
    <p:sldId id="328" r:id="rId11"/>
    <p:sldId id="331" r:id="rId12"/>
    <p:sldId id="309" r:id="rId13"/>
    <p:sldId id="340" r:id="rId14"/>
    <p:sldId id="341" r:id="rId15"/>
    <p:sldId id="347" r:id="rId16"/>
    <p:sldId id="346" r:id="rId17"/>
    <p:sldId id="304" r:id="rId18"/>
    <p:sldId id="312" r:id="rId19"/>
    <p:sldId id="315" r:id="rId20"/>
    <p:sldId id="333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29" autoAdjust="0"/>
    <p:restoredTop sz="94660"/>
  </p:normalViewPr>
  <p:slideViewPr>
    <p:cSldViewPr>
      <p:cViewPr varScale="1">
        <p:scale>
          <a:sx n="68" d="100"/>
          <a:sy n="68" d="100"/>
        </p:scale>
        <p:origin x="-122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3200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09800"/>
            <a:ext cx="39624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28956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38600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Demonstration</a:t>
            </a:r>
          </a:p>
          <a:p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Method</a:t>
            </a:r>
          </a:p>
          <a:p>
            <a:endParaRPr lang="en-US" sz="4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0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Asst</a:t>
            </a:r>
            <a:r>
              <a:rPr lang="en-US" sz="40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. Prof – Sunita Rani</a:t>
            </a:r>
          </a:p>
          <a:p>
            <a:endParaRPr lang="en-US" sz="4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9218" name="Picture 2" descr="C:\Users\samsung\Desktop\ppt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534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sung\Desktop\ppt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6299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sung\Desktop\ppt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3810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msung\Desktop\ppt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msung\Desktop\ppt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Steps </a:t>
            </a:r>
            <a:r>
              <a:rPr lang="en-US" sz="48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of Demonstration </a:t>
            </a:r>
            <a:r>
              <a:rPr lang="en-US" sz="48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method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(1) Planning and preparation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(2) Introducing the lesson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(3) Presentation of subject matter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(4) Demonstration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(5) Teaching Aids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(6) Evaluation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msung\Desktop\ppt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009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        </a:t>
            </a:r>
            <a:endParaRPr lang="en-US" sz="4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2" descr="C:\Users\samsung\Desktop\ppt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   </a:t>
            </a:r>
            <a:endParaRPr lang="en-US" sz="4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386" name="Picture 2" descr="C:\Users\samsung\Desktop\ppt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0" name="Picture 2" descr="C:\Users\samsung\Desktop\ppt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ppt\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en-US" sz="40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434" name="Picture 2" descr="C:\Users\samsung\Desktop\ppt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582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</a:t>
            </a:r>
            <a:r>
              <a:rPr lang="en-US" sz="5400" b="1" dirty="0" smtClean="0">
                <a:solidFill>
                  <a:srgbClr val="FFFF00"/>
                </a:solidFill>
                <a:latin typeface="Arial Black" pitchFamily="34" charset="0"/>
              </a:rPr>
              <a:t>THANKS</a:t>
            </a: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ppt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96275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ppt\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058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msung\Desktop\ppt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24358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sung\Desktop\ppt\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1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sung\Desktop\ppt\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5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ppt\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ppt\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7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1329</TotalTime>
  <Words>68</Words>
  <Application>Microsoft Office PowerPoint</Application>
  <PresentationFormat>On-screen Show (4:3)</PresentationFormat>
  <Paragraphs>24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samsung</cp:lastModifiedBy>
  <cp:revision>177</cp:revision>
  <dcterms:created xsi:type="dcterms:W3CDTF">2006-08-16T00:00:00Z</dcterms:created>
  <dcterms:modified xsi:type="dcterms:W3CDTF">2021-04-02T17:05:25Z</dcterms:modified>
</cp:coreProperties>
</file>