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Lst>
  <p:notesMasterIdLst>
    <p:notesMasterId r:id="rId8"/>
  </p:notesMasterIdLst>
  <p:sldIdLst>
    <p:sldId id="256" r:id="rId2"/>
    <p:sldId id="258" r:id="rId3"/>
    <p:sldId id="287" r:id="rId4"/>
    <p:sldId id="288" r:id="rId5"/>
    <p:sldId id="286"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15620"/>
    <p:restoredTop sz="94660"/>
  </p:normalViewPr>
  <p:slideViewPr>
    <p:cSldViewPr>
      <p:cViewPr varScale="1">
        <p:scale>
          <a:sx n="68" d="100"/>
          <a:sy n="68" d="100"/>
        </p:scale>
        <p:origin x="-121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BE46F2-ABB7-477A-BB39-52CE2775A8B5}" type="datetimeFigureOut">
              <a:rPr lang="en-US" smtClean="0"/>
              <a:pPr/>
              <a:t>3/9/2021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2EA6D9-A290-42B3-8F58-C9BAD58DA6D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82EA6D9-A290-42B3-8F58-C9BAD58DA6DE}"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1D8BD707-D9CF-40AE-B4C6-C98DA3205C09}" type="datetimeFigureOut">
              <a:rPr lang="en-US" smtClean="0"/>
              <a:pPr/>
              <a:t>3/9/2021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3/9/2021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3/9/2021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3/9/2021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3/9/2021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3/9/2021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3/9/2021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3/9/2021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3/9/2021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3/9/2021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3/9/2021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D8BD707-D9CF-40AE-B4C6-C98DA3205C09}" type="datetimeFigureOut">
              <a:rPr lang="en-US" smtClean="0"/>
              <a:pPr/>
              <a:t>3/9/2021</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124200" y="304800"/>
            <a:ext cx="5638800" cy="3810000"/>
          </a:xfrm>
        </p:spPr>
        <p:txBody>
          <a:bodyPr>
            <a:noAutofit/>
          </a:bodyPr>
          <a:lstStyle/>
          <a:p>
            <a:r>
              <a:rPr lang="en-US" sz="4400" b="1" dirty="0" smtClean="0">
                <a:solidFill>
                  <a:srgbClr val="FF0000"/>
                </a:solidFill>
                <a:latin typeface="Bookman Old Style" pitchFamily="18" charset="0"/>
                <a:ea typeface="Batang" pitchFamily="18" charset="-127"/>
                <a:cs typeface="Verdana" pitchFamily="34" charset="0"/>
              </a:rPr>
              <a:t>SADBHAVNA COLLEGE OF    EDUCATION FOR WOMEN RAIKOT , JALALDIWAL, LUDHIANA</a:t>
            </a:r>
          </a:p>
          <a:p>
            <a:endParaRPr lang="en-US" sz="4400" b="1" dirty="0">
              <a:solidFill>
                <a:srgbClr val="002060"/>
              </a:solidFill>
              <a:latin typeface="Bookman Old Style" pitchFamily="18" charset="0"/>
              <a:ea typeface="Batang" pitchFamily="18" charset="-127"/>
              <a:cs typeface="Verdana" pitchFamily="34" charset="0"/>
            </a:endParaRPr>
          </a:p>
        </p:txBody>
      </p:sp>
      <p:pic>
        <p:nvPicPr>
          <p:cNvPr id="1026" name="Picture 2" descr="C:\Users\XTREME\Desktop\download.jpg"/>
          <p:cNvPicPr>
            <a:picLocks noChangeAspect="1" noChangeArrowheads="1"/>
          </p:cNvPicPr>
          <p:nvPr/>
        </p:nvPicPr>
        <p:blipFill>
          <a:blip r:embed="rId3"/>
          <a:srcRect/>
          <a:stretch>
            <a:fillRect/>
          </a:stretch>
        </p:blipFill>
        <p:spPr bwMode="auto">
          <a:xfrm>
            <a:off x="0" y="1"/>
            <a:ext cx="3581400" cy="2667000"/>
          </a:xfrm>
          <a:prstGeom prst="rect">
            <a:avLst/>
          </a:prstGeom>
          <a:noFill/>
        </p:spPr>
      </p:pic>
      <p:sp>
        <p:nvSpPr>
          <p:cNvPr id="4" name="Rectangle 3"/>
          <p:cNvSpPr/>
          <p:nvPr/>
        </p:nvSpPr>
        <p:spPr>
          <a:xfrm>
            <a:off x="838200" y="3810000"/>
            <a:ext cx="2514600" cy="923330"/>
          </a:xfrm>
          <a:prstGeom prst="rect">
            <a:avLst/>
          </a:prstGeom>
        </p:spPr>
        <p:txBody>
          <a:bodyPr wrap="square">
            <a:spAutoFit/>
          </a:bodyPr>
          <a:lstStyle/>
          <a:p>
            <a:r>
              <a:rPr lang="en-US" dirty="0" smtClean="0">
                <a:solidFill>
                  <a:srgbClr val="00B050"/>
                </a:solidFill>
                <a:latin typeface="Aharoni" pitchFamily="2" charset="-79"/>
                <a:cs typeface="Aharoni" pitchFamily="2" charset="-79"/>
              </a:rPr>
              <a:t> </a:t>
            </a:r>
          </a:p>
          <a:p>
            <a:r>
              <a:rPr lang="en-US" sz="3600" dirty="0" smtClean="0">
                <a:solidFill>
                  <a:srgbClr val="002060"/>
                </a:solidFill>
                <a:latin typeface="Aharoni" pitchFamily="2" charset="-79"/>
                <a:cs typeface="Aharoni" pitchFamily="2" charset="-79"/>
              </a:rPr>
              <a:t>TOPIC</a:t>
            </a:r>
            <a:endParaRPr lang="en-US" sz="3600" dirty="0">
              <a:solidFill>
                <a:srgbClr val="002060"/>
              </a:solidFill>
            </a:endParaRPr>
          </a:p>
        </p:txBody>
      </p:sp>
      <p:sp>
        <p:nvSpPr>
          <p:cNvPr id="5" name="Rectangle 4"/>
          <p:cNvSpPr/>
          <p:nvPr/>
        </p:nvSpPr>
        <p:spPr>
          <a:xfrm>
            <a:off x="381000" y="3124200"/>
            <a:ext cx="6477000" cy="2893100"/>
          </a:xfrm>
          <a:prstGeom prst="rect">
            <a:avLst/>
          </a:prstGeom>
        </p:spPr>
        <p:txBody>
          <a:bodyPr wrap="square">
            <a:spAutoFit/>
          </a:bodyPr>
          <a:lstStyle/>
          <a:p>
            <a:pPr>
              <a:buNone/>
            </a:pPr>
            <a:endParaRPr lang="en-US" b="1" dirty="0" smtClean="0">
              <a:solidFill>
                <a:schemeClr val="accent6">
                  <a:lumMod val="90000"/>
                </a:schemeClr>
              </a:solidFill>
              <a:latin typeface="Aharoni" pitchFamily="2" charset="-79"/>
              <a:cs typeface="Aharoni" pitchFamily="2" charset="-79"/>
            </a:endParaRPr>
          </a:p>
          <a:p>
            <a:pPr>
              <a:buNone/>
            </a:pPr>
            <a:endParaRPr lang="en-US" sz="2800" b="1" dirty="0" smtClean="0">
              <a:solidFill>
                <a:schemeClr val="accent6">
                  <a:lumMod val="90000"/>
                </a:schemeClr>
              </a:solidFill>
              <a:latin typeface="Aharoni" pitchFamily="2" charset="-79"/>
              <a:cs typeface="Aharoni" pitchFamily="2" charset="-79"/>
            </a:endParaRPr>
          </a:p>
          <a:p>
            <a:pPr>
              <a:buNone/>
            </a:pPr>
            <a:endParaRPr lang="en-US" sz="2800" dirty="0" smtClean="0">
              <a:latin typeface="Aharoni" pitchFamily="2" charset="-79"/>
              <a:cs typeface="Aharoni" pitchFamily="2" charset="-79"/>
            </a:endParaRPr>
          </a:p>
          <a:p>
            <a:endParaRPr lang="en-US" sz="2800" dirty="0" smtClean="0"/>
          </a:p>
          <a:p>
            <a:r>
              <a:rPr lang="en-US" sz="4000" b="1" dirty="0" smtClean="0">
                <a:latin typeface="Aharoni" pitchFamily="2" charset="-79"/>
                <a:cs typeface="Aharoni" pitchFamily="2" charset="-79"/>
              </a:rPr>
              <a:t>Correlation in Home Science</a:t>
            </a:r>
            <a:endParaRPr lang="en-US" sz="4000" b="1" dirty="0">
              <a:latin typeface="Aharoni" pitchFamily="2" charset="-79"/>
              <a:cs typeface="Aharoni" pitchFamily="2" charset="-79"/>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001000" cy="5846136"/>
          </a:xfrm>
        </p:spPr>
        <p:txBody>
          <a:bodyPr>
            <a:normAutofit/>
          </a:bodyPr>
          <a:lstStyle/>
          <a:p>
            <a:pPr>
              <a:buNone/>
            </a:pPr>
            <a:r>
              <a:rPr lang="en-US" sz="4800" dirty="0" smtClean="0">
                <a:latin typeface="Aharoni" pitchFamily="2" charset="-79"/>
                <a:cs typeface="Aharoni" pitchFamily="2" charset="-79"/>
              </a:rPr>
              <a:t>  </a:t>
            </a:r>
            <a:r>
              <a:rPr lang="en-US" sz="4000" dirty="0" smtClean="0">
                <a:solidFill>
                  <a:schemeClr val="bg1"/>
                </a:solidFill>
                <a:latin typeface="Aharoni" pitchFamily="2" charset="-79"/>
                <a:cs typeface="Aharoni" pitchFamily="2" charset="-79"/>
              </a:rPr>
              <a:t>CORRELATION IN HOME SCIENCE</a:t>
            </a:r>
          </a:p>
          <a:p>
            <a:pPr>
              <a:buNone/>
            </a:pPr>
            <a:r>
              <a:rPr lang="en-US" sz="4000" b="1" dirty="0" smtClean="0">
                <a:solidFill>
                  <a:schemeClr val="bg1"/>
                </a:solidFill>
                <a:latin typeface="Aharoni" pitchFamily="2" charset="-79"/>
                <a:cs typeface="Aharoni" pitchFamily="2" charset="-79"/>
              </a:rPr>
              <a:t>  </a:t>
            </a:r>
            <a:r>
              <a:rPr lang="en-US" sz="4000" b="1" dirty="0" smtClean="0">
                <a:solidFill>
                  <a:srgbClr val="C00000"/>
                </a:solidFill>
                <a:latin typeface="Aharoni" pitchFamily="2" charset="-79"/>
                <a:cs typeface="Aharoni" pitchFamily="2" charset="-79"/>
              </a:rPr>
              <a:t>Correlation makes teaching meaningful and effective for the pupils. It establisher reciprocal relationship that exists among different sujects.</a:t>
            </a:r>
            <a:endParaRPr lang="en-US" sz="4000" b="1" dirty="0" smtClean="0">
              <a:solidFill>
                <a:srgbClr val="C00000"/>
              </a:solidFill>
              <a:latin typeface="Aharoni" pitchFamily="2" charset="-79"/>
              <a:cs typeface="Aharoni" pitchFamily="2" charset="-79"/>
            </a:endParaRPr>
          </a:p>
          <a:p>
            <a:pPr>
              <a:buNone/>
            </a:pPr>
            <a:endParaRPr lang="en-US" dirty="0" smtClean="0"/>
          </a:p>
          <a:p>
            <a:pPr>
              <a:buNone/>
            </a:pPr>
            <a:r>
              <a:rPr lang="en-US" sz="3200" dirty="0" smtClean="0">
                <a:solidFill>
                  <a:srgbClr val="002060"/>
                </a:solidFill>
              </a:rPr>
              <a:t>   </a:t>
            </a:r>
            <a:endParaRPr lang="en-US" sz="3200" dirty="0">
              <a:solidFill>
                <a:srgbClr val="00206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946648"/>
          </a:xfrm>
        </p:spPr>
        <p:txBody>
          <a:bodyPr>
            <a:normAutofit/>
          </a:bodyPr>
          <a:lstStyle/>
          <a:p>
            <a:r>
              <a:rPr lang="en-US" b="1" dirty="0" smtClean="0"/>
              <a:t>According to Herbert Spenser the power of mind does </a:t>
            </a:r>
            <a:r>
              <a:rPr lang="en-US" b="1" dirty="0" smtClean="0"/>
              <a:t>not depend upon</a:t>
            </a:r>
          </a:p>
          <a:p>
            <a:pPr>
              <a:buNone/>
            </a:pPr>
            <a:r>
              <a:rPr lang="en-US" b="1" dirty="0" smtClean="0"/>
              <a:t>  the amont of information accumulated in pieces not related to one another, but is rather on well organised system on which all these pieces pf knowledge or information are taught, showing their relationship with another. This is known as principle of correlation.</a:t>
            </a:r>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990600"/>
            <a:ext cx="8183880" cy="4724400"/>
          </a:xfrm>
        </p:spPr>
        <p:txBody>
          <a:bodyPr/>
          <a:lstStyle/>
          <a:p>
            <a:pPr>
              <a:buNone/>
            </a:pPr>
            <a:endParaRPr lang="en-US" dirty="0" smtClean="0"/>
          </a:p>
          <a:p>
            <a:pPr>
              <a:buNone/>
            </a:pPr>
            <a:r>
              <a:rPr lang="en-US" dirty="0" smtClean="0"/>
              <a:t>  </a:t>
            </a:r>
            <a:r>
              <a:rPr lang="en-US" sz="3600" b="1" dirty="0" smtClean="0"/>
              <a:t>Chatham once remarked,”I have learnt all my English History from Shakespeare’s play”. This statement refers to the correlation of subjects and importance of correlation</a:t>
            </a:r>
            <a:r>
              <a:rPr lang="en-US" b="1" dirty="0" smtClean="0"/>
              <a:t>.</a:t>
            </a:r>
            <a:endParaRPr 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1000" y="530352"/>
            <a:ext cx="8305800" cy="5641848"/>
          </a:xfrm>
        </p:spPr>
        <p:txBody>
          <a:bodyPr/>
          <a:lstStyle/>
          <a:p>
            <a:pPr>
              <a:buNone/>
            </a:pPr>
            <a:r>
              <a:rPr lang="en-US" b="1" dirty="0" smtClean="0"/>
              <a:t>          TYPES OF CORRELATION </a:t>
            </a:r>
          </a:p>
          <a:p>
            <a:pPr>
              <a:buNone/>
            </a:pPr>
            <a:endParaRPr lang="en-US" b="1" dirty="0" smtClean="0"/>
          </a:p>
          <a:p>
            <a:pPr marL="514350" indent="-514350">
              <a:buAutoNum type="arabicPeriod"/>
            </a:pPr>
            <a:r>
              <a:rPr lang="en-US" b="1" dirty="0" smtClean="0">
                <a:solidFill>
                  <a:srgbClr val="7030A0"/>
                </a:solidFill>
              </a:rPr>
              <a:t>Incidental Correlation</a:t>
            </a:r>
          </a:p>
          <a:p>
            <a:pPr marL="514350" indent="-514350">
              <a:buAutoNum type="arabicPeriod"/>
            </a:pPr>
            <a:r>
              <a:rPr lang="en-US" b="1" dirty="0" smtClean="0">
                <a:solidFill>
                  <a:srgbClr val="7030A0"/>
                </a:solidFill>
              </a:rPr>
              <a:t>Systematic Currelation</a:t>
            </a:r>
          </a:p>
          <a:p>
            <a:pPr marL="514350" indent="-514350">
              <a:buAutoNum type="arabicPeriod"/>
            </a:pPr>
            <a:r>
              <a:rPr lang="en-US" b="1" dirty="0" smtClean="0">
                <a:solidFill>
                  <a:srgbClr val="7030A0"/>
                </a:solidFill>
              </a:rPr>
              <a:t>Correlation with the activities of daily life</a:t>
            </a:r>
          </a:p>
          <a:p>
            <a:pPr marL="514350" indent="-514350">
              <a:buAutoNum type="arabicPeriod"/>
            </a:pPr>
            <a:r>
              <a:rPr lang="en-US" b="1" dirty="0" smtClean="0">
                <a:solidFill>
                  <a:srgbClr val="7030A0"/>
                </a:solidFill>
              </a:rPr>
              <a:t>Correlation of old and new knowledge</a:t>
            </a:r>
          </a:p>
          <a:p>
            <a:pPr marL="514350" indent="-514350">
              <a:buAutoNum type="arabicPeriod"/>
            </a:pPr>
            <a:r>
              <a:rPr lang="en-US" b="1" dirty="0" smtClean="0">
                <a:solidFill>
                  <a:srgbClr val="7030A0"/>
                </a:solidFill>
              </a:rPr>
              <a:t>Correlation of different branches of Home Science</a:t>
            </a:r>
          </a:p>
          <a:p>
            <a:pPr marL="514350" indent="-514350">
              <a:buAutoNum type="arabicPeriod"/>
            </a:pPr>
            <a:r>
              <a:rPr lang="en-US" b="1" dirty="0" smtClean="0">
                <a:solidFill>
                  <a:srgbClr val="7030A0"/>
                </a:solidFill>
              </a:rPr>
              <a:t>Correlation of home science with different subjects</a:t>
            </a:r>
            <a:endParaRPr lang="en-US" b="1" dirty="0">
              <a:solidFill>
                <a:srgbClr val="7030A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AutoShape 4" descr="G:\ETT FEE OCTOBER 2020\AdobeStock_61769035_cup.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78" name="AutoShape 6" descr="G:\ETT FEE OCTOBER 2020\AdobeStock_61769035_cup.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80" name="AutoShape 8" descr="G:\ETT FEE OCTOBER 2020\AdobeStock_61769035_cup.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Content Placeholder 10"/>
          <p:cNvSpPr>
            <a:spLocks noGrp="1"/>
          </p:cNvSpPr>
          <p:nvPr>
            <p:ph idx="1"/>
          </p:nvPr>
        </p:nvSpPr>
        <p:spPr>
          <a:xfrm>
            <a:off x="457200" y="838200"/>
            <a:ext cx="7239000" cy="5617536"/>
          </a:xfrm>
        </p:spPr>
        <p:txBody>
          <a:bodyPr>
            <a:normAutofit/>
          </a:bodyPr>
          <a:lstStyle/>
          <a:p>
            <a:pPr>
              <a:buNone/>
            </a:pPr>
            <a:r>
              <a:rPr lang="en-US" sz="5400" b="1" dirty="0" smtClean="0">
                <a:solidFill>
                  <a:schemeClr val="tx2">
                    <a:lumMod val="75000"/>
                  </a:schemeClr>
                </a:solidFill>
                <a:latin typeface="Arial Black" pitchFamily="34" charset="0"/>
              </a:rPr>
              <a:t> </a:t>
            </a:r>
          </a:p>
          <a:p>
            <a:pPr>
              <a:buNone/>
            </a:pPr>
            <a:endParaRPr lang="en-US" sz="5400" b="1" dirty="0" smtClean="0">
              <a:solidFill>
                <a:schemeClr val="tx2">
                  <a:lumMod val="75000"/>
                </a:schemeClr>
              </a:solidFill>
              <a:latin typeface="Arial Black" pitchFamily="34" charset="0"/>
            </a:endParaRPr>
          </a:p>
          <a:p>
            <a:pPr>
              <a:buNone/>
            </a:pPr>
            <a:r>
              <a:rPr lang="en-US" sz="5400" b="1" dirty="0" smtClean="0">
                <a:solidFill>
                  <a:srgbClr val="7030A0"/>
                </a:solidFill>
                <a:latin typeface="Arial Black" pitchFamily="34" charset="0"/>
              </a:rPr>
              <a:t>         THANKS</a:t>
            </a:r>
            <a:endParaRPr lang="en-US" sz="5400" b="1" dirty="0">
              <a:solidFill>
                <a:srgbClr val="7030A0"/>
              </a:solidFill>
              <a:latin typeface="Arial Black" pitchFamily="34" charset="0"/>
            </a:endParaRPr>
          </a:p>
        </p:txBody>
      </p:sp>
      <p:sp>
        <p:nvSpPr>
          <p:cNvPr id="13317" name="AutoShape 5" descr="G:\ETT FEE OCTOBER 2020\independent-selfreliant-confident-responsible-steps-260nw-749012803.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3319" name="AutoShape 7" descr="G:\ETT FEE OCTOBER 2020\independent-selfreliant-confident-responsible-steps-260nw-749012803.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898</TotalTime>
  <Words>171</Words>
  <Application>Microsoft Office PowerPoint</Application>
  <PresentationFormat>On-screen Show (4:3)</PresentationFormat>
  <Paragraphs>28</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Aspect</vt:lpstr>
      <vt:lpstr>Slide 1</vt:lpstr>
      <vt:lpstr>Slide 2</vt:lpstr>
      <vt:lpstr>Slide 3</vt:lpstr>
      <vt:lpstr>Slide 4</vt:lpstr>
      <vt:lpstr>Slide 5</vt:lpstr>
      <vt:lpstr>Slide 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XTREME</dc:creator>
  <cp:lastModifiedBy>God</cp:lastModifiedBy>
  <cp:revision>114</cp:revision>
  <dcterms:created xsi:type="dcterms:W3CDTF">2006-08-16T00:00:00Z</dcterms:created>
  <dcterms:modified xsi:type="dcterms:W3CDTF">2021-03-09T12:53:05Z</dcterms:modified>
</cp:coreProperties>
</file>