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3F91-4C36-4B0B-AD97-EDBBE4FF478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0768-5F9F-4690-8D9E-7FA99D41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3F91-4C36-4B0B-AD97-EDBBE4FF478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0768-5F9F-4690-8D9E-7FA99D41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3F91-4C36-4B0B-AD97-EDBBE4FF478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0768-5F9F-4690-8D9E-7FA99D41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3F91-4C36-4B0B-AD97-EDBBE4FF478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0768-5F9F-4690-8D9E-7FA99D41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3F91-4C36-4B0B-AD97-EDBBE4FF478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0768-5F9F-4690-8D9E-7FA99D41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3F91-4C36-4B0B-AD97-EDBBE4FF478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0768-5F9F-4690-8D9E-7FA99D41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3F91-4C36-4B0B-AD97-EDBBE4FF478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0768-5F9F-4690-8D9E-7FA99D41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3F91-4C36-4B0B-AD97-EDBBE4FF478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0768-5F9F-4690-8D9E-7FA99D41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3F91-4C36-4B0B-AD97-EDBBE4FF478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0768-5F9F-4690-8D9E-7FA99D41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3F91-4C36-4B0B-AD97-EDBBE4FF478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0768-5F9F-4690-8D9E-7FA99D41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3F91-4C36-4B0B-AD97-EDBBE4FF478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0768-5F9F-4690-8D9E-7FA99D414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33F91-4C36-4B0B-AD97-EDBBE4FF478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0768-5F9F-4690-8D9E-7FA99D414D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095999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PEDAGOGY OF HISTORY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b="1" dirty="0" smtClean="0"/>
              <a:t>ASST .PROF:SARBJIT KAUR</a:t>
            </a:r>
            <a:endParaRPr lang="en-US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ppropriate use of discussion method&#10; Discussion method is used in areas in which&#10;students already have some knowledge o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543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dvantages of Discussion Methods&#10;Discussion method can develop following abilities&#10;among students&#10; Thinking and communic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162800" cy="5324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isadvantages of Discussion Method&#10; There is a chance that only a few students may dominate&#10;the whole discussion.&#10; It i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696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lanning for discussion method&#10; Discussion sessions can be led by the instructor, or can&#10;take place in groups. In eith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7696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iscussion meth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315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cussion&#10; The word ‘discuss’ has been derived from the Latin&#10;root ‘discutere’, which means to shake or strike.&#10;Thus ‘d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00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scussion Method&#10; A discussion method is the means by which people&#10;share experiences, ideas and attitudes.&#10; Discussio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7543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iscussion Method cont…&#10; Discussion involves two-way communication&#10;between participants.&#10; In the classroom situation a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7543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haracteristics Discussion Method&#10; Ensure maximum participation.&#10; Students have the opportunity to criticize and&#10;evalua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467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aracteristics Cont…&#10; Teacher divides the class in to different groups and&#10;gives the topic of the discussion to each gr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7315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ypes of discussion Method&#10; Discussion method includes&#10;1. Small group discussion technique&#10;2. Socialized classroom discu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391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mall group discussion method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7391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anel discussion method&#10;4-8 qualified person discuss a given topic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7924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PEDAGOGY OF HISTORY    ASST .PROF:SARBJIT KAUR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17</cp:revision>
  <dcterms:created xsi:type="dcterms:W3CDTF">2021-03-18T08:41:44Z</dcterms:created>
  <dcterms:modified xsi:type="dcterms:W3CDTF">2021-03-18T08:54:13Z</dcterms:modified>
</cp:coreProperties>
</file>