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27F1-B0A9-49E7-8108-58F269E1C869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0AF95-7276-4101-88F5-BB2085721D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27F1-B0A9-49E7-8108-58F269E1C869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0AF95-7276-4101-88F5-BB2085721D8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0AF95-7276-4101-88F5-BB2085721D8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27F1-B0A9-49E7-8108-58F269E1C869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27F1-B0A9-49E7-8108-58F269E1C869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0AF95-7276-4101-88F5-BB2085721D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27F1-B0A9-49E7-8108-58F269E1C869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0AF95-7276-4101-88F5-BB2085721D8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1F927F1-B0A9-49E7-8108-58F269E1C869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0AF95-7276-4101-88F5-BB2085721D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27F1-B0A9-49E7-8108-58F269E1C869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0AF95-7276-4101-88F5-BB2085721D8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27F1-B0A9-49E7-8108-58F269E1C869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0AF95-7276-4101-88F5-BB2085721D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27F1-B0A9-49E7-8108-58F269E1C869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0AF95-7276-4101-88F5-BB2085721D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0AF95-7276-4101-88F5-BB2085721D8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27F1-B0A9-49E7-8108-58F269E1C869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0AF95-7276-4101-88F5-BB2085721D8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1F927F1-B0A9-49E7-8108-58F269E1C869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1F927F1-B0A9-49E7-8108-58F269E1C869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0AF95-7276-4101-88F5-BB2085721D8F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609600"/>
            <a:ext cx="7924800" cy="5410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Pedagogy of history </a:t>
            </a:r>
          </a:p>
          <a:p>
            <a:endParaRPr lang="en-US" sz="4400" dirty="0" smtClean="0"/>
          </a:p>
          <a:p>
            <a:r>
              <a:rPr lang="en-US" sz="4400" dirty="0" err="1" smtClean="0"/>
              <a:t>Asst.prof</a:t>
            </a:r>
            <a:r>
              <a:rPr lang="en-US" sz="4400" dirty="0" smtClean="0"/>
              <a:t>:-</a:t>
            </a:r>
            <a:r>
              <a:rPr lang="en-US" sz="4400" dirty="0" err="1" smtClean="0"/>
              <a:t>amandeep</a:t>
            </a:r>
            <a:r>
              <a:rPr lang="en-US" sz="4400" dirty="0" smtClean="0"/>
              <a:t> </a:t>
            </a:r>
            <a:r>
              <a:rPr lang="en-US" sz="4400" dirty="0" err="1" smtClean="0"/>
              <a:t>kaur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&#10;Problem limitation:-isolating those parts of the&#10;problem that can be attacked profitably.&#10;Planning for action:-Prepar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06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&#10;INDUCTION&#10;It is like teaching with discovering method.&#10;Cases are observed carefully.&#10;The similarities and dissimilar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&#10;It is reverse of induction technique.&#10;Some general laws and rules which are reached&#10;before are given to the students a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915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&#10;It provides the active participation of the students in teaching-&#10;learning activity.&#10;It habituates student to study r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&#10;It takes too much time.&#10;It is not possible to apply this method to all disciplines.&#10;It can load some worldly burdenso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The limitations are mainly due to ineffective use of the problem&#10;solving method.&#10; When a classroom is completely teacher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533400"/>
            <a:ext cx="82296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   </a:t>
            </a:r>
          </a:p>
          <a:p>
            <a:pPr>
              <a:buNone/>
            </a:pPr>
            <a:endParaRPr lang="en-US" sz="6600" dirty="0"/>
          </a:p>
          <a:p>
            <a:pPr>
              <a:buNone/>
            </a:pPr>
            <a:r>
              <a:rPr lang="en-US" sz="6600" dirty="0" smtClean="0"/>
              <a:t>           </a:t>
            </a:r>
            <a:r>
              <a:rPr lang="en-US" sz="6600" b="1" dirty="0" smtClean="0"/>
              <a:t>THANKS</a:t>
            </a:r>
          </a:p>
          <a:p>
            <a:pPr>
              <a:buNone/>
            </a:pPr>
            <a:endParaRPr lang="en-US" sz="6600" dirty="0"/>
          </a:p>
          <a:p>
            <a:pPr>
              <a:buNone/>
            </a:pPr>
            <a:endParaRPr lang="en-US" sz="6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&#10;Problem solving is a process to choose and use the&#10;effective and beneficial tool and behaviours among the&#10;different po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6868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&#10; “Problem solving is planned attack on difficulty for&#10;finding out satisfactory solution”-M.N.Singh and&#10;S.B.Maheswary.&#10;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&#10;In the class room situation, problem solving&#10;can be viewed in two phases&#10;A way of thinking&#10;A way of teaching&#10;Phases in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&#10;Any problem posed before the learners should possess the&#10;following characteristics if it has to be educationally valuabl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763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&#10;Thought provoking.&#10;Corrected to the existing knowledge of the&#10;learners.&#10;Worthwhile and of practical value.&#10;Workabl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&#10;Maintain the spirit of discovery among students.&#10;Give proper guidance to the students from the beginning&#10;till the solu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9916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&#10;Sensing the problem.&#10;Interpreting, defining and delimiting the problem.&#10;Collect the relevant data.&#10;Organising and ev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400800"/>
          </a:xfrm>
          <a:prstGeom prst="rect">
            <a:avLst/>
          </a:prstGeom>
          <a:noFill/>
        </p:spPr>
      </p:pic>
      <p:pic>
        <p:nvPicPr>
          <p:cNvPr id="5" name="Picture 2" descr="&#10;Sensing the problem.&#10;Interpreting, defining and delimiting the problem.&#10;Collect the relevant data.&#10;Organising and ev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9144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&#10;Problem survey:-Analyzing a problem situation for&#10;details to be studied.&#10;Problem description:-Providing a clear statem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</TotalTime>
  <Words>10</Words>
  <Application>Microsoft Office PowerPoint</Application>
  <PresentationFormat>On-screen Show (4:3)</PresentationFormat>
  <Paragraphs>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Civic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XTREME</dc:creator>
  <cp:lastModifiedBy>XTREME</cp:lastModifiedBy>
  <cp:revision>18</cp:revision>
  <dcterms:created xsi:type="dcterms:W3CDTF">2021-03-27T05:31:00Z</dcterms:created>
  <dcterms:modified xsi:type="dcterms:W3CDTF">2021-03-27T05:48:46Z</dcterms:modified>
</cp:coreProperties>
</file>