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5" r:id="rId4"/>
    <p:sldId id="263" r:id="rId5"/>
    <p:sldId id="258" r:id="rId6"/>
    <p:sldId id="266" r:id="rId7"/>
    <p:sldId id="259" r:id="rId8"/>
    <p:sldId id="260" r:id="rId9"/>
    <p:sldId id="261" r:id="rId10"/>
    <p:sldId id="262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B680EA-5F6D-4B47-A850-6A97CA33E75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933677-52ED-4333-908E-30AE8005544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5181600"/>
          </a:xfrm>
        </p:spPr>
        <p:txBody>
          <a:bodyPr>
            <a:normAutofit/>
          </a:bodyPr>
          <a:lstStyle/>
          <a:p>
            <a:endParaRPr lang="en-US" sz="5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PEDAGOGY OF HISTORY </a:t>
            </a:r>
          </a:p>
          <a:p>
            <a:endParaRPr lang="en-US" sz="4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ASST.PROF:AMANDEEP KAUR</a:t>
            </a:r>
            <a:endParaRPr lang="en-US" sz="4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ct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8800" dirty="0" smtClean="0"/>
          </a:p>
          <a:p>
            <a:pPr>
              <a:buNone/>
            </a:pPr>
            <a:r>
              <a:rPr lang="en-US" sz="8800" dirty="0"/>
              <a:t> </a:t>
            </a:r>
            <a:r>
              <a:rPr lang="en-US" sz="8800" dirty="0" smtClean="0"/>
              <a:t>       </a:t>
            </a:r>
            <a:r>
              <a:rPr lang="en-US" sz="8800" dirty="0" smtClean="0">
                <a:latin typeface="Aharoni" pitchFamily="2" charset="-79"/>
                <a:cs typeface="Aharoni" pitchFamily="2" charset="-79"/>
              </a:rPr>
              <a:t>THANKS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hat is ICT?&#10;• Information and Communication Technology can be defined as the use of&#10;hardware and software for efficient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hat does ICT in Education mean?&#10;• ICT in education means TEACHING and LEARNING through ICT.&#10;• Education policymakers an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t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ow have computers and the Internet been used for&#10;teaching and learning?&#10;• There are three general approaches to the inst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ct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ct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ct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Ict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Ict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Ict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CT in Elementary Schools - ppt video onlin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0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7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12</cp:revision>
  <dcterms:created xsi:type="dcterms:W3CDTF">2021-04-07T07:03:12Z</dcterms:created>
  <dcterms:modified xsi:type="dcterms:W3CDTF">2021-04-07T07:38:36Z</dcterms:modified>
</cp:coreProperties>
</file>