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51C8AE-8825-47D8-8C08-FC13357ED05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464790-A6DC-41B5-BB43-C4C92DE69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6000" b="1" dirty="0" smtClean="0"/>
              <a:t>PEDAGOGY OF HISTORY</a:t>
            </a:r>
          </a:p>
          <a:p>
            <a:pPr>
              <a:buNone/>
            </a:pPr>
            <a:endParaRPr lang="en-US" sz="6000" b="1" dirty="0" smtClean="0"/>
          </a:p>
          <a:p>
            <a:pPr>
              <a:buNone/>
            </a:pPr>
            <a:r>
              <a:rPr lang="en-US" sz="4800" b="1" dirty="0" smtClean="0"/>
              <a:t> ASST.PROF:AMANDEEP KAUR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VALUATION PHASE&#10;•Should be done as early as possible .&#10;•Students write a report with the observations on&#10;effectiveness o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RGANIZATION AND PROCEDURE FOR&#10;FIELD VISIT:&#10;Knowledge : The teacher has to survey the area to know whether the&#10;field vis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 visited regarding the time , place of meeting and the&#10;length of visit.&#10;• Preparations of the students : Students shoul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ALUES OF THE FIELD TRIP :&#10;•It provides opportunity in learning&#10;attitudes and positive values i.e.&#10;cooperation ,disciplin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It arouse interest and vitalize&#10;instructions , thereby providing&#10;motivation i.e. it provides&#10;opportunity to have above&#10;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SADVANTAGES OF FIELD TRIP :&#10;•Field trip is time consuming&#10;•Careful planning is required&#10;•Many parties to be involved ,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543800" cy="5334000"/>
          </a:xfrm>
        </p:spPr>
        <p:txBody>
          <a:bodyPr>
            <a:normAutofit/>
          </a:bodyPr>
          <a:lstStyle/>
          <a:p>
            <a:endParaRPr lang="en-US" sz="8800" b="1" dirty="0" smtClean="0"/>
          </a:p>
          <a:p>
            <a:r>
              <a:rPr lang="en-US" sz="8800" b="1" dirty="0" smtClean="0"/>
              <a:t>THANKS</a:t>
            </a:r>
            <a:endParaRPr lang="en-US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:&#10;It is the method of an education&#10;tour and is organized for a group&#10;to have first hand information&#10;through 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FINITION :&#10;•It is defined as an educational procedure by which&#10;the students obtain first hand information by&#10;observing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RPOSE:&#10;•To provide real life situations for the&#10;first hand information.&#10;•To supplement classroom instruction to&#10;secure 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To verify previous information , class&#10;discussion and conclusion of individual&#10;experiments.&#10;•To serve as a means of arou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RAGNIZATION AND PROCEDURE OF&#10;FIELDTRIP&#10;PREPLANNING&#10;ACTUAL CONDUCT OF THE TRIPS&#10;EVALUATIO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EPLANNING&#10;It is done by :&#10;•Teachers&#10;•Students&#10;•Teachers&#10;•Decide on the trip.&#10;•Know the resources&#10;•Obtain administrativ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Prepare the students with theoretical&#10;base teacher plans with the students .&#10;•Formulate the objectives&#10;•List down specif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CTUAL CONDUCT OF THE TRIP :&#10;•Follow the scheduled&#10;•Strictly follow safety precautions&#10;•Observe and collect information n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8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19</cp:revision>
  <dcterms:created xsi:type="dcterms:W3CDTF">2021-04-01T07:13:02Z</dcterms:created>
  <dcterms:modified xsi:type="dcterms:W3CDTF">2021-04-01T08:26:49Z</dcterms:modified>
</cp:coreProperties>
</file>