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62" autoAdjust="0"/>
    <p:restoredTop sz="94660"/>
  </p:normalViewPr>
  <p:slideViewPr>
    <p:cSldViewPr>
      <p:cViewPr varScale="1">
        <p:scale>
          <a:sx n="68" d="100"/>
          <a:sy n="68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469DF1D-F516-4F99-9858-2843D46A9F39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B7C450B-B06F-4572-B089-BB49ABC7E9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229600" cy="50292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PEDAGOGY OF HISTORY </a:t>
            </a:r>
          </a:p>
          <a:p>
            <a:endParaRPr lang="en-US" sz="6000" b="1" dirty="0">
              <a:solidFill>
                <a:schemeClr val="tx1"/>
              </a:solidFill>
            </a:endParaRPr>
          </a:p>
          <a:p>
            <a:endParaRPr lang="en-US" sz="6000" b="1" dirty="0" smtClean="0">
              <a:solidFill>
                <a:schemeClr val="tx1"/>
              </a:solidFill>
            </a:endParaRPr>
          </a:p>
          <a:p>
            <a:r>
              <a:rPr lang="en-US" sz="4800" b="1" dirty="0" smtClean="0">
                <a:solidFill>
                  <a:schemeClr val="tx1"/>
                </a:solidFill>
              </a:rPr>
              <a:t>ASST.PROF:AMANDEEP KAUR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. Tableau:It is even a more effective device for representing emotional&#10;theme is tableau.It is a picture like scene of h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D.Pegeant:It is another form of dramatization.It helps to depict an idea by arranging an&#10;spectacle .The great emporers i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ADVANTAGES OF DRAMATIZATION&#10; Through Dramatization, we can develop the creative instincts of the children.&#10; It helps i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 It provides education along with precaution.&#10; The student develop the art of speaking while developing self confidenc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LIMITATIONS OF DRAMATISATION&#10; Lack of Knowledge in the art of Dramatizaion:Dramatization requires&#10;some technical knowledg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 Economic factor:Implimentation of the technique of dramatization requires&#10;money.several institutions are not rich enough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ONCLUSION&#10;No one can deny that the Dramatic instinct is a very dominant one in the&#10;mental make up of the child.Hence al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85800"/>
            <a:ext cx="8229600" cy="4953000"/>
          </a:xfrm>
        </p:spPr>
        <p:txBody>
          <a:bodyPr>
            <a:normAutofit/>
          </a:bodyPr>
          <a:lstStyle/>
          <a:p>
            <a:endParaRPr lang="en-US" sz="9600" b="1" dirty="0" smtClean="0"/>
          </a:p>
          <a:p>
            <a:r>
              <a:rPr lang="en-US" sz="9600" b="1" dirty="0" smtClean="0">
                <a:solidFill>
                  <a:schemeClr val="tx1"/>
                </a:solidFill>
              </a:rPr>
              <a:t>THANKS</a:t>
            </a:r>
            <a:endParaRPr lang="en-US" sz="9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ANING AND IMPORTANCE&#10;MEANING AND IMPORTANCE&#10;The Word ‘Drama’ means ‘to act or to do’.In Dramatizing an&#10;Individual attemp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istory is the record of past events and experiences.It is not only with&#10;meterial objects which could be modelled but als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n Dramatization , Childrens plays the roles of the personalities in&#10;history.When a child plays the role of Ashoka,he ha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assimilate the essential facts of history. Thus it serves as purpose of a good&#10;memory device.&#10;Children who do not directly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Types of Dramatization&#10;Dramatization is of two types:&#10;1. Extempore Dramatization:Instruction without prior preparations,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KINDS OF DRAMATIZATION&#10;A. Full-length play: A full length play is vivid and realistic in nature.it give a full&#10;representa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reparation:While preparing a lesson on budhism the teacher may make&#10;some provisions for dramatizing the caste restrictio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Application:The application of lesson on Muhammed Thuhluk can be&#10;dramatised with a scene were Muhammed Thughluk fails to c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6</Words>
  <Application>Microsoft Office PowerPoint</Application>
  <PresentationFormat>On-screen Show (4:3)</PresentationFormat>
  <Paragraphs>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17</cp:revision>
  <dcterms:created xsi:type="dcterms:W3CDTF">2021-04-05T07:00:27Z</dcterms:created>
  <dcterms:modified xsi:type="dcterms:W3CDTF">2021-04-05T07:24:19Z</dcterms:modified>
</cp:coreProperties>
</file>