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F5EB2A-8B20-4F15-900E-AB6FD3A8F34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3797AE-778B-47CB-9546-3B50D037AF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PEDAGOGY OF HISTORY </a:t>
            </a:r>
          </a:p>
          <a:p>
            <a:endParaRPr lang="en-US" sz="6000" b="1" dirty="0"/>
          </a:p>
          <a:p>
            <a:r>
              <a:rPr lang="en-US" sz="6000" b="1" dirty="0" smtClean="0"/>
              <a:t>ASST.PROF:AMANDEEP KAUR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. Group Processing&#10;Group Self-Evaluatio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915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w to use Cooperative Learning in the classes..&#10;Cooperative-learning&#10;techniques revolve&#10;around the use of a&#10;particular t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ass Activities that use Cooperative Learning&#10; Think-Pair Shar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lass Activities that use Cooperative Learning&#10; Three-Step Interview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lass Activities that use Cooperative Learning&#10; Round Robin Brainstorming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lass Activities that use Cooperative Learning&#10; Numbered Heads Together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ass Activities that use Cooperative Learning&#10; Team Pair Solo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lass Activities that use Cooperative Learning&#10; Circle the Sag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lass Activities that use Cooperative Learning&#10; Partner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YI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operative Learning&#10;Presented by:&#10;SUHAIL AHMED&#10;What?&#10;Why?&#10;&amp;&#10;How?&#10;WELCOM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operative Learning&#10;Advantages&#10; Helps foster mutual&#10;responsibility.&#10;Supported by research as&#10;an effective technique.&#10;St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800" b="1" dirty="0" smtClean="0"/>
          </a:p>
          <a:p>
            <a:pPr>
              <a:buNone/>
            </a:pPr>
            <a:r>
              <a:rPr lang="en-US" sz="8800" b="1" dirty="0" smtClean="0"/>
              <a:t>       THANKS</a:t>
            </a:r>
            <a:endParaRPr lang="en-US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is Cooperative Learning?&#10; A teaching strategy designed to promote productive&#10;and mutual learning among a group of 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y use Cooperative Learning?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 Elements of Cooperative Learning&#10;i. Positive Interdependence&#10;ii. Face-to-Face Interaction&#10;iii. Individual &amp; Group Accou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. Positive Interdependence&#10;(sink or swim together)&#10;IS MY GAIN YOUR GAIN?&#10;I CAN'T DO IT WITHOUT YOU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promote each other's success)&#10;2. Face-to-Face Interaction&#10;WE WORK WITH A PARTNER OR&#10;AS A TEAM.&#10;I NEED YOUR HELP AND YO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 Individual &amp; Group Accountability&#10;( no hitchhiking! no social loafing)&#10;AM I DOING MY PART?&#10;ARE YOU DOING YOUR PART?&#10;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. Interpersonal &amp; Small-Group Skills&#10;Social skills must be taught..&#10;WE ARE ALL PARTICIPATING&#10;SOME ARE LISTENING; SOME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7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25</cp:revision>
  <dcterms:created xsi:type="dcterms:W3CDTF">2021-03-30T05:43:49Z</dcterms:created>
  <dcterms:modified xsi:type="dcterms:W3CDTF">2021-03-30T06:31:36Z</dcterms:modified>
</cp:coreProperties>
</file>