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68" d="100"/>
          <a:sy n="6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CFB6C6-E49E-496F-921F-261A7AF33CC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34D7E6-F0CA-4A96-BC7C-202E9920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1000"/>
            <a:ext cx="8991600" cy="6096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PEDAGOGY OF HISTORY</a:t>
            </a:r>
          </a:p>
          <a:p>
            <a:endParaRPr lang="en-US" sz="4400" b="1" dirty="0">
              <a:solidFill>
                <a:schemeClr val="tx1"/>
              </a:solidFill>
            </a:endParaRPr>
          </a:p>
          <a:p>
            <a:endParaRPr lang="en-US" sz="4400" b="1" dirty="0" smtClean="0">
              <a:solidFill>
                <a:schemeClr val="tx1"/>
              </a:solidFill>
            </a:endParaRPr>
          </a:p>
          <a:p>
            <a:endParaRPr lang="en-US" sz="4400" b="1" dirty="0">
              <a:solidFill>
                <a:schemeClr val="tx1"/>
              </a:solidFill>
            </a:endParaRPr>
          </a:p>
          <a:p>
            <a:endParaRPr lang="en-US" sz="4400" b="1" dirty="0" smtClean="0">
              <a:solidFill>
                <a:schemeClr val="tx1"/>
              </a:solidFill>
            </a:endParaRPr>
          </a:p>
          <a:p>
            <a:r>
              <a:rPr lang="en-US" sz="4400" b="1" dirty="0" smtClean="0">
                <a:solidFill>
                  <a:schemeClr val="tx1"/>
                </a:solidFill>
              </a:rPr>
              <a:t>ASST.PROF.AMANDEEP KAUR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304800"/>
            <a:ext cx="9144000" cy="6172200"/>
          </a:xfrm>
        </p:spPr>
        <p:txBody>
          <a:bodyPr>
            <a:normAutofit/>
          </a:bodyPr>
          <a:lstStyle/>
          <a:p>
            <a:endParaRPr lang="en-US" sz="8000" dirty="0" smtClean="0"/>
          </a:p>
          <a:p>
            <a:r>
              <a:rPr lang="en-US" sz="8000" b="1" dirty="0" smtClean="0">
                <a:solidFill>
                  <a:schemeClr val="tx1"/>
                </a:solidFill>
              </a:rPr>
              <a:t>CONSTRUCTIVIST APPROACH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aning&#10;This approach believes that people&#10;construct their own knowledge on basis of&#10;observation, understanding and&#10;expe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rinciples&#10;Learner centered approach as learning&#10;process is organized in accordance to needs&#10;and mental level of learner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inciples&#10;Self construction of knowledge leads to&#10;better learning.&#10;Development of high order thinking skills.&#10;New know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438935" cy="708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ctivities&#10;Experimentation&#10;Projects.&#10;Field trips&#10;Group discussion&#10;Quiz&#10;Roleplay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plications in education&#10;Effective learning skills&#10;Builds curiosity in learners.&#10;Promotes communication skills.&#10;Deve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535" y="0"/>
            <a:ext cx="8829971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AutoShape 6" descr="Constructivism 4: Experiential Learning Theory – E-Learning Curve B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Constructivism 4: Experiential Learning Theory – E-Learning Curve B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Constructivism 4: Experiential Learning Theory – E-Learning Curve B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AutoShape 12" descr="Constructivism 4: Experiential Learning Theory – E-Learning Curve B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AutoShape 14" descr="Constructivism 4: Experiential Learning Theory – E-Learning Curve Blo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AutoShape 16" descr="Allowing Constructivism Into the Classroom | Science Teac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98" name="Picture 18" descr="A constructivist approach includes: -Co-constructive learning -Ongoing  dialogue between educators and chi… | Learning theory, Social  constructivism, Constructivi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"/>
            <a:ext cx="80772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ctr">
              <a:buNone/>
            </a:pPr>
            <a:r>
              <a:rPr lang="en-US" sz="8000" dirty="0" smtClean="0"/>
              <a:t>                         </a:t>
            </a:r>
            <a:r>
              <a:rPr lang="en-US" sz="13800" dirty="0" smtClean="0">
                <a:latin typeface="Angsana New" pitchFamily="18" charset="-34"/>
                <a:cs typeface="Angsana New" pitchFamily="18" charset="-34"/>
              </a:rPr>
              <a:t>THANKS</a:t>
            </a:r>
            <a:endParaRPr lang="en-US" sz="8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</TotalTime>
  <Words>9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5</cp:revision>
  <dcterms:created xsi:type="dcterms:W3CDTF">2021-04-06T08:04:22Z</dcterms:created>
  <dcterms:modified xsi:type="dcterms:W3CDTF">2021-04-06T09:08:51Z</dcterms:modified>
</cp:coreProperties>
</file>