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C6B417-094E-46FF-A295-06F13308700E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48076C-684F-465D-824E-7256D33532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SADBHAVNA COLLEGE OF EDUCATION FOR WOMEN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XTREME\Desktop\New folder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86106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XTREME\Desktop\New folder\hindi-bhash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09600"/>
            <a:ext cx="72390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XTREME\Desktop\New folder\3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1534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XTREME\Desktop\New folder\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8153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ONLINE EXAM\Hindi Bhasha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5344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XTREME\Desktop\New folder\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2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ONLINE EXAM\downlo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7315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</TotalTime>
  <Words>6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SADBHAVNA COLLEGE OF EDUCATION FOR WOMEN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</dc:title>
  <dc:creator>XTREME</dc:creator>
  <cp:lastModifiedBy>XTREME</cp:lastModifiedBy>
  <cp:revision>3</cp:revision>
  <dcterms:created xsi:type="dcterms:W3CDTF">2021-02-20T05:02:19Z</dcterms:created>
  <dcterms:modified xsi:type="dcterms:W3CDTF">2021-02-20T08:26:19Z</dcterms:modified>
</cp:coreProperties>
</file>