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9"/>
  </p:notesMasterIdLst>
  <p:sldIdLst>
    <p:sldId id="256" r:id="rId7"/>
    <p:sldId id="257" r:id="rId8"/>
    <p:sldId id="260" r:id="rId9"/>
    <p:sldId id="258" r:id="rId10"/>
    <p:sldId id="259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7" r:id="rId26"/>
    <p:sldId id="274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3A842-A410-4702-9509-A27EF3182A83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51A2D-8A3A-4016-84A2-1137C45AA5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51A2D-8A3A-4016-84A2-1137C45AA57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ownloa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67062" y="2614612"/>
            <a:ext cx="2809875" cy="16287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3E70181-5569-439C-8A54-620010A12190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44E067-9884-41CE-B6FF-CF863DCA533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867400"/>
            <a:ext cx="8229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SADBHAVNA COLLEGE OF EDUCATION FOR WOMEN RAIKOT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838200"/>
            <a:ext cx="57721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1840386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820069"/>
            <a:ext cx="57912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98712" y="1824037"/>
            <a:ext cx="55721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28600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09800"/>
            <a:ext cx="682922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XCZ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61039">
            <a:off x="122758" y="252845"/>
            <a:ext cx="1456669" cy="8443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838200"/>
            <a:ext cx="5781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25" y="1862931"/>
            <a:ext cx="5619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0212" y="2082006"/>
            <a:ext cx="57435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1162" y="1901031"/>
            <a:ext cx="57816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62" y="1853406"/>
            <a:ext cx="58578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886744"/>
            <a:ext cx="58293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737" y="1862931"/>
            <a:ext cx="57245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Meaning of the Language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97560"/>
            <a:ext cx="7848600" cy="57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447800" cy="839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096000" cy="596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840386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553200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708930" cy="99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00B050"/>
                </a:solidFill>
              </a:rPr>
              <a:t>THANKS 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1" y="1371600"/>
            <a:ext cx="6386512" cy="43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840386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239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5638800"/>
            <a:ext cx="1840386" cy="106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"/>
            <a:ext cx="65341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XCZ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648200"/>
            <a:ext cx="2809875" cy="1628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4425" y="1971675"/>
            <a:ext cx="56007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27300" y="2152650"/>
            <a:ext cx="53149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89187" y="1828800"/>
            <a:ext cx="55911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41562" y="1885950"/>
            <a:ext cx="56864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</Words>
  <Application>Microsoft Office PowerPoint</Application>
  <PresentationFormat>On-screen Show (4:3)</PresentationFormat>
  <Paragraphs>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Office Theme</vt:lpstr>
      <vt:lpstr>Solstice</vt:lpstr>
      <vt:lpstr>1_Solstice</vt:lpstr>
      <vt:lpstr>2_Solstice</vt:lpstr>
      <vt:lpstr>3_Solstice</vt:lpstr>
      <vt:lpstr>4_Solstice</vt:lpstr>
      <vt:lpstr>Slide 1</vt:lpstr>
      <vt:lpstr>Meaning of the Language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THANKS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XCZ</dc:creator>
  <cp:lastModifiedBy>XCZ</cp:lastModifiedBy>
  <cp:revision>5</cp:revision>
  <dcterms:created xsi:type="dcterms:W3CDTF">2021-04-05T05:00:44Z</dcterms:created>
  <dcterms:modified xsi:type="dcterms:W3CDTF">2021-04-05T05:33:31Z</dcterms:modified>
</cp:coreProperties>
</file>