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1A3D18-23D8-414A-A6D8-B6309453589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046D6A-AD84-455F-A1F2-B55023484DA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3352800"/>
          </a:xfrm>
        </p:spPr>
        <p:txBody>
          <a:bodyPr/>
          <a:lstStyle/>
          <a:p>
            <a:r>
              <a:rPr lang="en-US" dirty="0" smtClean="0"/>
              <a:t>Supervised Study Technique of Teaching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What is a Supervised study lesson?&#10;• It is one whose purpose is&#10;to teach children how to&#10;study a given subject&#10;effectively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905000"/>
            <a:ext cx="6076950" cy="3419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In essence in the supervised study lesson:&#10;1.The pupil is taught the techniques&#10;of learning.&#10;2.The teacher acts as guide 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371600"/>
            <a:ext cx="6076950" cy="3419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Need for Supervised Study&#10;Observation shows that there is a need for&#10;supervised study lessons even in college for a&#10;number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0"/>
            <a:ext cx="6991350" cy="3876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orms of Supervised Study Lessons&#10;1. Individual supervised study. A child is&#10;supposed to graduate to unsupervised&#10;study wh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85800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Techniques of Supervised Study&#10;• The success of the supervised study depends a great deal&#10;upon the teacher who will train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57200"/>
            <a:ext cx="607695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• The class should be told to note the important topics.&#10;• The teacher should avoid giving too much assistance but&#10;shoul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609600"/>
            <a:ext cx="607695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5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Supervised Study Technique of Teaching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Supervised Study Technique of Teaching</dc:title>
  <dc:creator>XTREME</dc:creator>
  <cp:lastModifiedBy>XTREME</cp:lastModifiedBy>
  <cp:revision>1</cp:revision>
  <dcterms:created xsi:type="dcterms:W3CDTF">2021-03-22T08:06:08Z</dcterms:created>
  <dcterms:modified xsi:type="dcterms:W3CDTF">2021-03-22T08:11:22Z</dcterms:modified>
</cp:coreProperties>
</file>