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7E13E2-9082-47BE-9B0A-FC1C0FE7FB25}" type="datetimeFigureOut">
              <a:rPr lang="en-US" smtClean="0"/>
              <a:pPr/>
              <a:t>3/30/2021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C1965B-3A40-4892-9C31-8FA6A2A90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sz="4800" b="1" dirty="0" smtClean="0"/>
              <a:t> </a:t>
            </a:r>
            <a:r>
              <a:rPr lang="en-US" sz="4800" b="1" dirty="0" smtClean="0"/>
              <a:t> PEDAGOGY OF COMMERCE</a:t>
            </a:r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r>
              <a:rPr lang="en-US" sz="4800" b="1" dirty="0" smtClean="0"/>
              <a:t> ASST.PROF:RAJANDEEP KAUR</a:t>
            </a: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8001000" cy="1828800"/>
          </a:xfrm>
        </p:spPr>
        <p:txBody>
          <a:bodyPr>
            <a:normAutofit fontScale="90000"/>
          </a:bodyPr>
          <a:lstStyle/>
          <a:p>
            <a:r>
              <a:rPr lang="en-US" sz="8000" dirty="0" smtClean="0"/>
              <a:t>   </a:t>
            </a:r>
            <a:br>
              <a:rPr lang="en-US" sz="8000" dirty="0" smtClean="0"/>
            </a:b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458200" cy="5791200"/>
          </a:xfrm>
        </p:spPr>
        <p:txBody>
          <a:bodyPr>
            <a:normAutofit/>
          </a:bodyPr>
          <a:lstStyle/>
          <a:p>
            <a:endParaRPr lang="en-US" sz="8000" b="1" dirty="0" smtClean="0"/>
          </a:p>
          <a:p>
            <a:endParaRPr lang="en-US" sz="8000" b="1" dirty="0" smtClean="0"/>
          </a:p>
          <a:p>
            <a:r>
              <a:rPr lang="en-US" sz="8000" b="1" dirty="0" smtClean="0"/>
              <a:t>THANKS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• Instruction makes use of student “noticing”.&#10;Instead of explaining a given concept and&#10;following this explanation with 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. Presentation of examples : teacher&#10;should present several examples in their&#10;best order so that it leads to&#10;generalizat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. Analysis of examples: comparing and analyzing&#10;the sentences for example, Active to passive&#10;I played the piano&#10;The pian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4. Formation of rules: students form the rules with the&#10;help of the teacher&#10;5. Verification of the rules: application of 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106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• Teacher helps the student to form the rules&#10;• Requires competent teacher. Usage should be correct&#10;• Elicit some more exa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• The learners are more engaged in the teaching-learning&#10;process with our facilitating skills, the learners&#10;formulate th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• It requires more time and so less subject&#10;matter will be covered. It needs much&#10;time to lead students to the formulatio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nductive Meth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4582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</TotalTime>
  <Words>10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2021-03-30T04:27:33Z</dcterms:created>
  <dcterms:modified xsi:type="dcterms:W3CDTF">2021-03-30T05:33:04Z</dcterms:modified>
</cp:coreProperties>
</file>