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5ED184-EC00-4B87-8845-1F84DDF1A29B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00E548-453B-4EAB-9A87-C77B31080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ED184-EC00-4B87-8845-1F84DDF1A29B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0E548-453B-4EAB-9A87-C77B31080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ED184-EC00-4B87-8845-1F84DDF1A29B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0E548-453B-4EAB-9A87-C77B31080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ED184-EC00-4B87-8845-1F84DDF1A29B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0E548-453B-4EAB-9A87-C77B310809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ED184-EC00-4B87-8845-1F84DDF1A29B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0E548-453B-4EAB-9A87-C77B310809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ED184-EC00-4B87-8845-1F84DDF1A29B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0E548-453B-4EAB-9A87-C77B310809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ED184-EC00-4B87-8845-1F84DDF1A29B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0E548-453B-4EAB-9A87-C77B31080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ED184-EC00-4B87-8845-1F84DDF1A29B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0E548-453B-4EAB-9A87-C77B310809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ED184-EC00-4B87-8845-1F84DDF1A29B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0E548-453B-4EAB-9A87-C77B31080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75ED184-EC00-4B87-8845-1F84DDF1A29B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0E548-453B-4EAB-9A87-C77B31080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5ED184-EC00-4B87-8845-1F84DDF1A29B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00E548-453B-4EAB-9A87-C77B310809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5ED184-EC00-4B87-8845-1F84DDF1A29B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000E548-453B-4EAB-9A87-C77B31080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PEDAGOGY OF COMMERCE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ASST.PROF:RAJANDEEP KAUR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Panel discussion method&#10;4-8 qualified person discuss a given topic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8991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Advantages of Discussion Methods&#10;Discussion method can develop following abilities&#10;among students&#10; Thinking and communica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Disadvantages of Discussion Method&#10; There is a chance that only a few students may dominate&#10;the whole discussion.&#10; It is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Discussion meth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88392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bjectives&#10; At the end of this presentation the student will be&#10;able to:&#10; Define discussion method&#10; Describe characteri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iscussion&#10; The word ‘discuss’ has been derived from the Latin&#10;root ‘discutere’, which means to shake or strike.&#10;Thus ‘di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iscussion Method&#10; A discussion method is the means by which people&#10;share experiences, ideas and attitudes.&#10; Discussion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iscussion Method cont…&#10; Discussion involves two-way communication&#10;between participants.&#10; In the classroom situation a t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haracteristics Discussion Method&#10; Ensure maximum participation.&#10; Students have the opportunity to criticize and&#10;evaluat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Types of discussion Method&#10; Discussion method includes&#10;1. Small group discussion technique&#10;2. Socialized classroom discus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Small group discussion method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Socialized classroom discussion technique&#10;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Socialized classroom discussion technique&#10;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AutoShape 6" descr="Socialized classroom discussion technique&#10;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2" name="AutoShape 8" descr="Socialized classroom discussion technique&#10;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4" name="AutoShape 10" descr="Socialized classroom discussion technique&#10;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AutoShape 12" descr="Socialized classroom discussion technique&#10;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18" name="Picture 14" descr="Socialized classroom discussion technique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8991600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3</Words>
  <Application>Microsoft Office PowerPoint</Application>
  <PresentationFormat>On-screen Show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PEDAGOGY OF COMMERCE   ASST.PROF:RAJANDEEP KAUR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12</cp:revision>
  <dcterms:created xsi:type="dcterms:W3CDTF">2021-03-25T04:28:40Z</dcterms:created>
  <dcterms:modified xsi:type="dcterms:W3CDTF">2021-03-25T04:54:30Z</dcterms:modified>
</cp:coreProperties>
</file>