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F5B15-A774-4516-A10E-ED60AEE6B368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782D5-E3D6-4889-AB9B-DD2CB2478B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534400" cy="5943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PEDAGOGY OF COMMERCE</a:t>
            </a:r>
            <a:endParaRPr lang="en-US" sz="5400" b="1" dirty="0"/>
          </a:p>
          <a:p>
            <a:endParaRPr lang="en-US" sz="5400" b="1" dirty="0" smtClean="0"/>
          </a:p>
          <a:p>
            <a:endParaRPr lang="en-US" sz="5400" b="1" dirty="0"/>
          </a:p>
          <a:p>
            <a:r>
              <a:rPr lang="en-US" sz="5400" b="1" dirty="0" smtClean="0"/>
              <a:t>ASST.PROF:RAJANDEEP KAUR</a:t>
            </a:r>
            <a:endParaRPr lang="en-US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ductive Method&#10;A deductive approach to instruction is a&#10;more teacher-centered approach. This means&#10;that the teacher giv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eductive method&#10;According to Bob Adamson, “The deductive&#10;method is often criticized because:&#10;a) it teaches grammar in a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MERITS OF THE DEDUCTIVE METHOD&#10; Teacher’s work is simplified. He gives general&#10;principles and verify them.&#10; This metho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106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EMERITS OF THE DEDUCTIVE METHOD&#10; Knowledge is not self acquired and, therefore, not&#10;assimilated properly.&#10; The child 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87630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 It fails to develop motivation and interest in&#10;learning.&#10; It fails to develop self confidence and initiative in&#10;the st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106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382000" cy="5867400"/>
          </a:xfrm>
        </p:spPr>
        <p:txBody>
          <a:bodyPr>
            <a:normAutofit fontScale="40000" lnSpcReduction="20000"/>
          </a:bodyPr>
          <a:lstStyle/>
          <a:p>
            <a:endParaRPr lang="en-US" sz="9600" b="1" dirty="0" smtClean="0"/>
          </a:p>
          <a:p>
            <a:endParaRPr lang="en-US" sz="9600" b="1" dirty="0"/>
          </a:p>
          <a:p>
            <a:endParaRPr lang="en-US" sz="9600" b="1" dirty="0" smtClean="0"/>
          </a:p>
          <a:p>
            <a:r>
              <a:rPr lang="en-US" sz="16800" b="1" dirty="0" smtClean="0"/>
              <a:t>THANKS  </a:t>
            </a:r>
          </a:p>
          <a:p>
            <a:endParaRPr lang="en-US" sz="9600" b="1" dirty="0"/>
          </a:p>
          <a:p>
            <a:r>
              <a:rPr lang="en-US" sz="9600" b="1" dirty="0" smtClean="0"/>
              <a:t>    </a:t>
            </a:r>
          </a:p>
          <a:p>
            <a:endParaRPr lang="en-US" sz="9600" b="1" dirty="0" smtClean="0"/>
          </a:p>
          <a:p>
            <a:r>
              <a:rPr lang="en-US" sz="9600" b="1" dirty="0" smtClean="0"/>
              <a:t> </a:t>
            </a:r>
          </a:p>
          <a:p>
            <a:endParaRPr lang="en-US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8</cp:revision>
  <dcterms:created xsi:type="dcterms:W3CDTF">2021-03-31T06:24:42Z</dcterms:created>
  <dcterms:modified xsi:type="dcterms:W3CDTF">2021-03-31T06:44:30Z</dcterms:modified>
</cp:coreProperties>
</file>