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A71AB-5E46-4BCF-950D-96E2953A59CC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F19E5-60E2-4B4F-96C1-FB42BE778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F19E5-60E2-4B4F-96C1-FB42BE7784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F63E-7640-4944-863A-0B829361D29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8728-481E-43FE-8827-5F5657414B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F63E-7640-4944-863A-0B829361D29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8728-481E-43FE-8827-5F565741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F63E-7640-4944-863A-0B829361D29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8728-481E-43FE-8827-5F565741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F63E-7640-4944-863A-0B829361D29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8728-481E-43FE-8827-5F565741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F63E-7640-4944-863A-0B829361D29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DD38728-481E-43FE-8827-5F565741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F63E-7640-4944-863A-0B829361D29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8728-481E-43FE-8827-5F565741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F63E-7640-4944-863A-0B829361D29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8728-481E-43FE-8827-5F565741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F63E-7640-4944-863A-0B829361D29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8728-481E-43FE-8827-5F565741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F63E-7640-4944-863A-0B829361D29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8728-481E-43FE-8827-5F565741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F63E-7640-4944-863A-0B829361D29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8728-481E-43FE-8827-5F565741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F63E-7640-4944-863A-0B829361D29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8728-481E-43FE-8827-5F565741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1EAF63E-7640-4944-863A-0B829361D29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DD38728-481E-43FE-8827-5F5657414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4800" dirty="0" smtClean="0"/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PEDAGOGY OF COMMERCE</a:t>
            </a:r>
          </a:p>
          <a:p>
            <a:endParaRPr lang="en-US" sz="4800" dirty="0" smtClean="0"/>
          </a:p>
          <a:p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ASST.PROF:RAJANDEEP KAUR</a:t>
            </a:r>
            <a:endParaRPr lang="en-US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Conclusion&#10;• The field trip should not be taken as a pleasure trip,though it is a&#10;sort of an enjoyable activity&#10;• School-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8000" b="1" dirty="0" smtClean="0"/>
          </a:p>
          <a:p>
            <a:endParaRPr lang="en-US" sz="8000" b="1" dirty="0"/>
          </a:p>
          <a:p>
            <a:r>
              <a:rPr lang="en-US" sz="8000" b="1" dirty="0" smtClean="0"/>
              <a:t>THANKS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troduction&#10;• Field trip and excursion are interchangeably used in literature.&#10;• An excursion is a school journey involv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Need and importance&#10;• To help bridge the gap between education and hands on&#10;experience.&#10;• Development of social skills of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Contd….&#10;• The kids can instill the lessons garnered on the field trip&#10;through:&#10;• Presentations&#10;• Slide shows&#10;• Answering q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Values of field trip and excursion&#10;• Gives first hand experiences&#10;• Supplements and enriches classroom teaching&#10;• Creates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81000"/>
            <a:ext cx="9144000" cy="723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Contd…&#10;• Provide opportunities for utilizing community resources&#10;• Gives relief from the routine classroom work&#10;• Develop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• The 5 steps in the conduct of field trips are:&#10;1. Planning&#10;2. Preparation&#10;3. Execution&#10;4. Follow-up&#10;5. Evaluation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Organizing a field trip&#10;• Stages involved in the completion of a field trip:&#10;1. A felt need&#10;2. Selecting a suitable place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Contd…&#10;5. Conducting the actual field trip of excursion&#10;6. Consolidating the results and taking up follow up activities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</TotalTime>
  <Words>7</Words>
  <Application>Microsoft Office PowerPoint</Application>
  <PresentationFormat>On-screen Show (4:3)</PresentationFormat>
  <Paragraphs>10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PEDAGOGY OF COMMERCE     ASST.PROF:RAJANDEEP KAUR          </dc:title>
  <dc:creator>XTREME</dc:creator>
  <cp:lastModifiedBy>XTREME</cp:lastModifiedBy>
  <cp:revision>16</cp:revision>
  <dcterms:created xsi:type="dcterms:W3CDTF">2021-04-06T04:14:56Z</dcterms:created>
  <dcterms:modified xsi:type="dcterms:W3CDTF">2021-04-06T04:44:46Z</dcterms:modified>
</cp:coreProperties>
</file>