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3D273-316A-4B30-8F6F-8737189FB28E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AB8E-6C12-4E3C-A70C-3729FBFA2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800" b="1" dirty="0" smtClean="0">
                <a:solidFill>
                  <a:schemeClr val="tx1"/>
                </a:solidFill>
              </a:rPr>
              <a:t>PEDAGOGY OF COMMERCE</a:t>
            </a:r>
          </a:p>
          <a:p>
            <a:endParaRPr lang="en-US" sz="4800" b="1" dirty="0" smtClean="0">
              <a:solidFill>
                <a:schemeClr val="tx1"/>
              </a:solidFill>
            </a:endParaRPr>
          </a:p>
          <a:p>
            <a:endParaRPr lang="en-US" sz="4800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ASST.PROF:RAJANDEEP KAUR</a:t>
            </a:r>
          </a:p>
          <a:p>
            <a:endParaRPr lang="en-US" sz="4800" b="1" dirty="0" smtClean="0"/>
          </a:p>
          <a:p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trategies for&#10;remedial teaching&#10;•Class teaching&#10;•Individual tutorial&#10;teaching&#10;•Auto instructional&#10;learning&#10;•Group tutori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• Advantages:&#10;Eg .Analysis of a learner’s performance in&#10;writing and speaking in terms of grammatical&#10;accuracy or lingui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onclusion&#10;• A useful test not only provides information&#10;about students achievement but also reveals the&#10;instructional eff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768" y="0"/>
            <a:ext cx="92347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hank you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iagnostic 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nostic test&#10;Diagnose is a verb that means to:&#10;• Identify&#10;• Determine&#10;• Distinguish&#10;• Pinpoint&#10;• Recognize characteri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iagnostic&#10;• It is a type of assessment given at the beginning&#10;of the instruction. It aims to identify the&#10;strengths and w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unctions&#10;• To direct curriculum emphasis&#10;• To provide for educational guidance of pupil&#10;• To simulate the learning activ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270"/>
            <a:ext cx="9144000" cy="71312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urposesof&#10;diagnostictest&#10;•Identify learners&#10;strengths and&#10;weaknesses&#10;•Ascertain what&#10;learning still need&#10;to take place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aracteristic of diagnostic test&#10;• It must provide a series of scores ,each&#10;representing performance in a specific skill.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paration&#10;Planning&#10;Writing items&#10;Assembling test&#10;Providing directions&#10;and preparing&#10;scoring key&#10;Reviewing the test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ypes of diagnostic test&#10;• Pre-tests(on content and abilities)&#10;• Self –assessments(identify skills and&#10;competencies)&#10;• D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onstruction of diagnostic tests&#10;• Identification of the problem areas&#10;• Detailed content analysis&#10;• Listing all the lear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Office PowerPoint</Application>
  <PresentationFormat>On-screen Show (4:3)</PresentationFormat>
  <Paragraphs>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19</cp:revision>
  <dcterms:created xsi:type="dcterms:W3CDTF">2021-04-07T04:29:05Z</dcterms:created>
  <dcterms:modified xsi:type="dcterms:W3CDTF">2021-04-07T08:22:58Z</dcterms:modified>
</cp:coreProperties>
</file>