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3AFF68-78E9-4697-9140-D502D9466E1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295823-06C4-42ED-A725-887D33E1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PEDAGOGY OF COMMERCE</a:t>
            </a:r>
          </a:p>
          <a:p>
            <a:endParaRPr lang="en-US" sz="4400" b="1" dirty="0" smtClean="0"/>
          </a:p>
          <a:p>
            <a:endParaRPr lang="en-US" sz="4400" b="1" dirty="0" smtClean="0"/>
          </a:p>
          <a:p>
            <a:endParaRPr lang="en-US" sz="4400" b="1" dirty="0" smtClean="0"/>
          </a:p>
          <a:p>
            <a:r>
              <a:rPr lang="en-US" sz="4400" b="1" dirty="0" smtClean="0"/>
              <a:t>ASST.PROF:RAJANDEEP KAUR</a:t>
            </a:r>
            <a:endParaRPr lang="en-US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. Assignments may stimulate interest arouse curiosity&#10;motivation is highly fruitful in the development of&#10;learning.&#10;II.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255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ARACTERISTICS OF A GOOD&#10;ASSIGNMENT&#10; Assignments should be challenging, but not threatening.&#10; Assignments should be in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Assignment should have enough variety for motivating&#10;children, creating mental activity appropriates for the&#10;different o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ole Of The Assignment in&#10;Teaching&#10;The assignments have to play important roles at&#10;all the three stages of lesson.&#10;A. At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lanning of Assignments&#10;The teacher should observe the following&#10;procedures for the formulation of assignments.&#10;The int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Oral or written instructions should be given and&#10;suggestions for overcoming difficulties should be&#10;indicated.&#10;The teach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MERITS OF ASSIGNMENT&#10;The present type of assignments reveal the following&#10;defects&#10; The textbook assignments are mostl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 Assignments afford only little scope for activity&#10;approach in learning.&#10; The form of questions given as assignment mos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NCLUSION&#10; Assignment is very useful device of teaching social science.&#10;It is believed that written assignments help i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8800" b="1" dirty="0" smtClean="0"/>
          </a:p>
          <a:p>
            <a:r>
              <a:rPr lang="en-US" sz="8800" b="1" dirty="0" smtClean="0"/>
              <a:t>THANKS</a:t>
            </a:r>
          </a:p>
          <a:p>
            <a:endParaRPr lang="en-US" sz="8800" dirty="0"/>
          </a:p>
          <a:p>
            <a:endParaRPr lang="en-US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IGNMENT&#10;MEANING&#10; The term ASSIGNMENT is quite familiar to the&#10;teacher as well as the pupil.&#10; Usually any exercise g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• The equipment he needs is the knowledge and the&#10;ability to organize the time and the task and the self&#10;discipline to ca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• Some significant topic or sub-topic is assigned to&#10;the pupil for preparation, for study, for revision or&#10;for some remed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YPES OF ASSIGNMENT&#10;The teacher of Social Science can assign four&#10;types of assignment.&#10; Preparatory Assignments&#10;Study A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 PREPARATORY ASSIGNMENT&#10;These are meant to prepare the pupils for&#10;the work which is to follow on the next day.&#10; STUDY A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• REVISIONAL ASSIGNMENT&#10;These assignments are given for..&#10; Providing drill on what was learnt&#10; Checking retention and r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• REMEDIAL ASSIGNMENTS&#10;• These assignments are devised in the light of&#10;pupil’s reactions to the three types of&#10;assignment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PORTANCE AND PURPOSES OF&#10;ASSIGNMENT&#10;Assignments, properly planned and executed have&#10;great educational value. They enha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6</Words>
  <Application>Microsoft Office PowerPoint</Application>
  <PresentationFormat>On-screen Show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21</cp:revision>
  <dcterms:created xsi:type="dcterms:W3CDTF">2021-04-03T04:11:13Z</dcterms:created>
  <dcterms:modified xsi:type="dcterms:W3CDTF">2021-04-03T08:14:25Z</dcterms:modified>
</cp:coreProperties>
</file>