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820DA-64F7-4E76-A171-6956CB31D5D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A4A30-E9B9-45B0-8D1B-0EAF8D62F6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33F7A-3287-441F-A05D-A3D16EAA5CE6}" type="slidenum">
              <a:rPr lang="ar-JO" smtClean="0"/>
              <a:pPr/>
              <a:t>2</a:t>
            </a:fld>
            <a:endParaRPr lang="en-US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7C218-48CE-417B-AFF9-AB2FD76DD245}" type="slidenum">
              <a:rPr lang="ar-JO" smtClean="0"/>
              <a:pPr/>
              <a:t>6</a:t>
            </a:fld>
            <a:endParaRPr lang="en-US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527A2-C6AB-4DF1-870B-97D7B07FBC0A}" type="slidenum">
              <a:rPr lang="ar-JO" smtClean="0"/>
              <a:pPr/>
              <a:t>7</a:t>
            </a:fld>
            <a:endParaRPr lang="en-US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523DB-8E05-4970-A20B-49F37A739A37}" type="slidenum">
              <a:rPr lang="ar-JO" smtClean="0"/>
              <a:pPr/>
              <a:t>8</a:t>
            </a:fld>
            <a:endParaRPr lang="en-US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814126-B2A5-40E1-875D-C768DA5305E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50ED96-8321-4DE1-B873-84D591BB515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1828800"/>
          </a:xfrm>
        </p:spPr>
        <p:txBody>
          <a:bodyPr/>
          <a:lstStyle/>
          <a:p>
            <a:r>
              <a:rPr lang="en-US" dirty="0" smtClean="0"/>
              <a:t>Classification Of Computers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noFill/>
        </p:spPr>
        <p:txBody>
          <a:bodyPr lIns="92075" tIns="46038" rIns="92075" bIns="46038" anchor="t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Computers</a:t>
            </a:r>
          </a:p>
        </p:txBody>
      </p:sp>
      <p:sp>
        <p:nvSpPr>
          <p:cNvPr id="39939" name="Rectangle 1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4267200" cy="1143000"/>
          </a:xfrm>
        </p:spPr>
        <p:txBody>
          <a:bodyPr lIns="92075" tIns="46038" rIns="92075" bIns="46038"/>
          <a:lstStyle/>
          <a:p>
            <a:pPr marL="609600" indent="-609600">
              <a:lnSpc>
                <a:spcPct val="20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Microcomputers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D2BF4-DD0E-4F3A-8B02-C57C28436E10}" type="slidenum">
              <a:rPr lang="ar-JO"/>
              <a:pPr>
                <a:defRPr/>
              </a:pPr>
              <a:t>2</a:t>
            </a:fld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0600" y="1524000"/>
            <a:ext cx="2527300" cy="2101850"/>
            <a:chOff x="2694" y="961"/>
            <a:chExt cx="1592" cy="1324"/>
          </a:xfrm>
        </p:grpSpPr>
        <p:sp>
          <p:nvSpPr>
            <p:cNvPr id="39953" name="Rectangle 16"/>
            <p:cNvSpPr>
              <a:spLocks noChangeArrowheads="1"/>
            </p:cNvSpPr>
            <p:nvPr/>
          </p:nvSpPr>
          <p:spPr bwMode="auto">
            <a:xfrm>
              <a:off x="2694" y="961"/>
              <a:ext cx="1592" cy="1324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954" name="Picture 1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0" y="1070"/>
              <a:ext cx="1455" cy="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791200" y="1676400"/>
            <a:ext cx="2312988" cy="2106613"/>
            <a:chOff x="3406" y="1396"/>
            <a:chExt cx="1457" cy="1327"/>
          </a:xfrm>
        </p:grpSpPr>
        <p:sp>
          <p:nvSpPr>
            <p:cNvPr id="39951" name="Rectangle 19"/>
            <p:cNvSpPr>
              <a:spLocks noChangeArrowheads="1"/>
            </p:cNvSpPr>
            <p:nvPr/>
          </p:nvSpPr>
          <p:spPr bwMode="auto">
            <a:xfrm>
              <a:off x="3406" y="1396"/>
              <a:ext cx="1457" cy="132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952" name="Picture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7" y="1587"/>
              <a:ext cx="1302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14400" y="4800600"/>
            <a:ext cx="2905125" cy="1903413"/>
            <a:chOff x="3630" y="2179"/>
            <a:chExt cx="1830" cy="1199"/>
          </a:xfrm>
        </p:grpSpPr>
        <p:sp>
          <p:nvSpPr>
            <p:cNvPr id="39949" name="Rectangle 22"/>
            <p:cNvSpPr>
              <a:spLocks noChangeArrowheads="1"/>
            </p:cNvSpPr>
            <p:nvPr/>
          </p:nvSpPr>
          <p:spPr bwMode="auto">
            <a:xfrm>
              <a:off x="3630" y="2179"/>
              <a:ext cx="1830" cy="119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950" name="Picture 23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45" y="2287"/>
              <a:ext cx="1647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9400" name="Rectangle 24"/>
          <p:cNvSpPr>
            <a:spLocks noChangeArrowheads="1"/>
          </p:cNvSpPr>
          <p:nvPr/>
        </p:nvSpPr>
        <p:spPr bwMode="auto">
          <a:xfrm>
            <a:off x="5845175" y="4800600"/>
            <a:ext cx="2079625" cy="20145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29401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1375" y="5024438"/>
            <a:ext cx="1879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03" name="Rectangle 27"/>
          <p:cNvSpPr>
            <a:spLocks noChangeArrowheads="1"/>
          </p:cNvSpPr>
          <p:nvPr/>
        </p:nvSpPr>
        <p:spPr bwMode="auto">
          <a:xfrm>
            <a:off x="533400" y="4038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Mainframe computers</a:t>
            </a:r>
          </a:p>
        </p:txBody>
      </p:sp>
      <p:sp>
        <p:nvSpPr>
          <p:cNvPr id="229404" name="Rectangle 28"/>
          <p:cNvSpPr>
            <a:spLocks noChangeArrowheads="1"/>
          </p:cNvSpPr>
          <p:nvPr/>
        </p:nvSpPr>
        <p:spPr bwMode="auto">
          <a:xfrm>
            <a:off x="5410200" y="990600"/>
            <a:ext cx="27350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Minicomputers</a:t>
            </a:r>
          </a:p>
        </p:txBody>
      </p:sp>
      <p:sp>
        <p:nvSpPr>
          <p:cNvPr id="229405" name="Rectangle 29"/>
          <p:cNvSpPr>
            <a:spLocks noChangeArrowheads="1"/>
          </p:cNvSpPr>
          <p:nvPr/>
        </p:nvSpPr>
        <p:spPr bwMode="auto">
          <a:xfrm>
            <a:off x="5486400" y="4114800"/>
            <a:ext cx="28761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Supercomputers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00" grpId="0" animBg="1"/>
      <p:bldP spid="229403" grpId="0"/>
      <p:bldP spid="229404" grpId="0"/>
      <p:bldP spid="2294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Microcomputer =&gt;Personal Computer =&gt; PC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types of the Microcomputers :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Laptop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Desktop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Workstation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06E7B-89BE-4D6A-8827-5B5E6A880D67}" type="slidenum">
              <a:rPr lang="ar-JO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133600"/>
            <a:ext cx="90678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Computer: A small, single-user computer based on a microprocessor.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Workstation: A powerful, single-user computer. A workstation is like a personal computer, but it has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more powerful microprocessor and,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general, a higher-quality monitor. 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64AD1-C675-408B-8EBE-ABF23DBB8B29}" type="slidenum">
              <a:rPr lang="ar-JO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Minicomputer, Mainframe, and Supercomputer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8915400" cy="41148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Minicomputer: A multi-user computer capable of supporting up to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hundreds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users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Mainframe: A powerful multi-user computer capable of supporting many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hundreds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thousands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users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Supercomputer: An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extremely fast computer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can perform hundreds of millions of instructions per second.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EC411-43E3-4406-B5C8-28AAF5047F0B}" type="slidenum">
              <a:rPr lang="ar-JO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841375"/>
            <a:ext cx="8229600" cy="1139825"/>
          </a:xfrm>
          <a:noFill/>
        </p:spPr>
        <p:txBody>
          <a:bodyPr lIns="92075" tIns="46038" rIns="92075" bIns="46038" anchor="t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Minicomputers</a:t>
            </a:r>
          </a:p>
        </p:txBody>
      </p:sp>
      <p:sp>
        <p:nvSpPr>
          <p:cNvPr id="44035" name="Rectangle 8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5411788" cy="39624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Desk-sized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processing speed and storage capacity than microcomputers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data processing needs at small companies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Larger companies use them for specific purposes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393B-3502-4730-B711-281E381490D2}" type="slidenum">
              <a:rPr lang="ar-JO"/>
              <a:pPr>
                <a:defRPr/>
              </a:pPr>
              <a:t>6</a:t>
            </a:fld>
            <a:endParaRPr lang="en-US"/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0" y="920750"/>
            <a:ext cx="899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64238" y="1966913"/>
            <a:ext cx="3027362" cy="2757487"/>
            <a:chOff x="3757" y="1239"/>
            <a:chExt cx="1907" cy="1737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3757" y="1239"/>
              <a:ext cx="1907" cy="173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4042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16" y="1489"/>
              <a:ext cx="1691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  <a:noFill/>
        </p:spPr>
        <p:txBody>
          <a:bodyPr lIns="92075" tIns="46038" rIns="92075" bIns="46038" anchor="t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Mainframe Computers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3810000" y="1981200"/>
            <a:ext cx="5334000" cy="3736975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Larger machines with special wiring and environmental controls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Faster processing and greater storage than minicomputers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Typical machine in large organizations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93F4B-CC0F-4EFE-ACD5-1FA56E2E1264}" type="slidenum">
              <a:rPr lang="ar-JO"/>
              <a:pPr>
                <a:defRPr/>
              </a:pPr>
              <a:t>7</a:t>
            </a:fld>
            <a:endParaRPr lang="en-US"/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0" y="920750"/>
            <a:ext cx="899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04800" y="2362200"/>
            <a:ext cx="3352800" cy="246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5065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  <a:noFill/>
        </p:spPr>
        <p:txBody>
          <a:bodyPr lIns="92075" tIns="46038" rIns="92075" bIns="46038" anchor="t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Supercomputers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114800"/>
          </a:xfrm>
        </p:spPr>
        <p:txBody>
          <a:bodyPr lIns="92075" tIns="46038" rIns="92075" bIns="46038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powerful of the four categories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by very large organizations, particularly for very math-intensive types of tasks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B7E0D-44BE-431D-8FA8-A8D8E0F7573F}" type="slidenum">
              <a:rPr lang="ar-JO"/>
              <a:pPr>
                <a:defRPr/>
              </a:pPr>
              <a:t>8</a:t>
            </a:fld>
            <a:endParaRPr lang="en-US"/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0" y="920750"/>
            <a:ext cx="899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6088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33800"/>
            <a:ext cx="4191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33800"/>
            <a:ext cx="441960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Supercomputers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A0898-4994-48AA-942A-B7ED4550235E}" type="slidenum">
              <a:rPr lang="ar-JO"/>
              <a:pPr>
                <a:defRPr/>
              </a:pPr>
              <a:t>9</a:t>
            </a:fld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6200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217</Words>
  <Application>Microsoft Office PowerPoint</Application>
  <PresentationFormat>On-screen Show (4:3)</PresentationFormat>
  <Paragraphs>44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Classification Of Computers</vt:lpstr>
      <vt:lpstr>Classification of Computers</vt:lpstr>
      <vt:lpstr>Slide 3</vt:lpstr>
      <vt:lpstr>Slide 4</vt:lpstr>
      <vt:lpstr>Minicomputer, Mainframe, and Supercomputer</vt:lpstr>
      <vt:lpstr>Minicomputers</vt:lpstr>
      <vt:lpstr>Mainframe Computers</vt:lpstr>
      <vt:lpstr>Supercomputers</vt:lpstr>
      <vt:lpstr>Supercomputers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Computers</dc:title>
  <dc:creator>XTREME</dc:creator>
  <cp:lastModifiedBy>XTREME</cp:lastModifiedBy>
  <cp:revision>2</cp:revision>
  <dcterms:created xsi:type="dcterms:W3CDTF">2021-03-16T06:19:54Z</dcterms:created>
  <dcterms:modified xsi:type="dcterms:W3CDTF">2021-03-16T06:24:47Z</dcterms:modified>
</cp:coreProperties>
</file>