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1" autoAdjust="0"/>
    <p:restoredTop sz="94660"/>
  </p:normalViewPr>
  <p:slideViewPr>
    <p:cSldViewPr snapToGrid="0">
      <p:cViewPr varScale="1">
        <p:scale>
          <a:sx n="92" d="100"/>
          <a:sy n="92" d="100"/>
        </p:scale>
        <p:origin x="8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48CB47-1379-4BD9-A533-43797F213EB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628377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48CB47-1379-4BD9-A533-43797F213EB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2383661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48CB47-1379-4BD9-A533-43797F213EB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261588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48CB47-1379-4BD9-A533-43797F213EB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216401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48CB47-1379-4BD9-A533-43797F213EB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303519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48CB47-1379-4BD9-A533-43797F213EBA}"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409462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48CB47-1379-4BD9-A533-43797F213EBA}"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340056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48CB47-1379-4BD9-A533-43797F213EBA}"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187337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48CB47-1379-4BD9-A533-43797F213EBA}"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362480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48CB47-1379-4BD9-A533-43797F213EBA}"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3364298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48CB47-1379-4BD9-A533-43797F213EBA}"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6EDC8-FA3D-4184-B73F-FC341C936B6B}" type="slidenum">
              <a:rPr lang="en-US" smtClean="0"/>
              <a:t>‹#›</a:t>
            </a:fld>
            <a:endParaRPr lang="en-US"/>
          </a:p>
        </p:txBody>
      </p:sp>
    </p:spTree>
    <p:extLst>
      <p:ext uri="{BB962C8B-B14F-4D97-AF65-F5344CB8AC3E}">
        <p14:creationId xmlns:p14="http://schemas.microsoft.com/office/powerpoint/2010/main" val="332331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8CB47-1379-4BD9-A533-43797F213EBA}" type="datetimeFigureOut">
              <a:rPr lang="en-US" smtClean="0"/>
              <a:t>3/29/2021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B6EDC8-FA3D-4184-B73F-FC341C936B6B}" type="slidenum">
              <a:rPr lang="en-US" smtClean="0"/>
              <a:t>‹#›</a:t>
            </a:fld>
            <a:endParaRPr lang="en-US"/>
          </a:p>
        </p:txBody>
      </p:sp>
    </p:spTree>
    <p:extLst>
      <p:ext uri="{BB962C8B-B14F-4D97-AF65-F5344CB8AC3E}">
        <p14:creationId xmlns:p14="http://schemas.microsoft.com/office/powerpoint/2010/main" val="3255187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094" y="1899137"/>
            <a:ext cx="8660902" cy="2753250"/>
          </a:xfrm>
          <a:solidFill>
            <a:schemeClr val="bg1"/>
          </a:solidFill>
          <a:ln>
            <a:solidFill>
              <a:schemeClr val="tx1"/>
            </a:solidFill>
          </a:ln>
        </p:spPr>
        <p:txBody>
          <a:bodyPr>
            <a:normAutofit/>
          </a:bodyPr>
          <a:lstStyle/>
          <a:p>
            <a:pPr algn="ctr"/>
            <a:r>
              <a:rPr lang="en-US" sz="4800" b="1" dirty="0" smtClean="0"/>
              <a:t>TOPIC: RELATIVE IMPORTANCE OF HEREDITY AND ENVIRONMENT</a:t>
            </a:r>
            <a:endParaRPr lang="en-US" sz="4800" b="1" dirty="0"/>
          </a:p>
        </p:txBody>
      </p:sp>
      <p:sp>
        <p:nvSpPr>
          <p:cNvPr id="4" name="TextBox 3"/>
          <p:cNvSpPr txBox="1"/>
          <p:nvPr/>
        </p:nvSpPr>
        <p:spPr>
          <a:xfrm>
            <a:off x="7849316" y="5155443"/>
            <a:ext cx="3917304" cy="584775"/>
          </a:xfrm>
          <a:prstGeom prst="rect">
            <a:avLst/>
          </a:prstGeom>
          <a:noFill/>
        </p:spPr>
        <p:txBody>
          <a:bodyPr wrap="square" rtlCol="0">
            <a:spAutoFit/>
          </a:bodyPr>
          <a:lstStyle/>
          <a:p>
            <a:r>
              <a:rPr lang="en-US" sz="3200" dirty="0" smtClean="0"/>
              <a:t>Dr. </a:t>
            </a:r>
            <a:r>
              <a:rPr lang="en-US" sz="3200" dirty="0" err="1" smtClean="0"/>
              <a:t>Jasvir</a:t>
            </a:r>
            <a:r>
              <a:rPr lang="en-US" sz="3200" dirty="0" smtClean="0"/>
              <a:t> Kaur Grewal</a:t>
            </a:r>
            <a:endParaRPr lang="en-US" sz="3200" dirty="0"/>
          </a:p>
        </p:txBody>
      </p:sp>
      <p:sp>
        <p:nvSpPr>
          <p:cNvPr id="3" name="TextBox 2"/>
          <p:cNvSpPr txBox="1"/>
          <p:nvPr/>
        </p:nvSpPr>
        <p:spPr>
          <a:xfrm>
            <a:off x="2759278" y="447280"/>
            <a:ext cx="5952460" cy="1200329"/>
          </a:xfrm>
          <a:prstGeom prst="rect">
            <a:avLst/>
          </a:prstGeom>
          <a:solidFill>
            <a:schemeClr val="bg1"/>
          </a:solidFill>
          <a:ln>
            <a:solidFill>
              <a:schemeClr val="tx1"/>
            </a:solidFill>
          </a:ln>
        </p:spPr>
        <p:txBody>
          <a:bodyPr wrap="square" rtlCol="0">
            <a:spAutoFit/>
          </a:bodyPr>
          <a:lstStyle/>
          <a:p>
            <a:r>
              <a:rPr lang="en-US" sz="3600" b="1" dirty="0" smtClean="0"/>
              <a:t>SUBJECT: GROWTH AND DEVELOPMENT OF LEARNER</a:t>
            </a:r>
            <a:endParaRPr lang="en-US" sz="3600" b="1" dirty="0"/>
          </a:p>
        </p:txBody>
      </p:sp>
    </p:spTree>
    <p:extLst>
      <p:ext uri="{BB962C8B-B14F-4D97-AF65-F5344CB8AC3E}">
        <p14:creationId xmlns:p14="http://schemas.microsoft.com/office/powerpoint/2010/main" val="2584590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7914" y="2803734"/>
            <a:ext cx="12478986" cy="3745482"/>
          </a:xfrm>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1026" name="Picture 2" descr="Introduction&#10;• The individual’s personality is the product of&#10;both heredity and environment. In some&#10;cases heredity may o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9913" y="0"/>
            <a:ext cx="9678785" cy="7082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310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72633"/>
            <a:ext cx="18746976" cy="1213567"/>
          </a:xfrm>
        </p:spPr>
        <p:txBody>
          <a:bodyPr/>
          <a:lstStyle/>
          <a:p>
            <a:endParaRPr lang="en-US" dirty="0"/>
          </a:p>
        </p:txBody>
      </p:sp>
      <p:sp>
        <p:nvSpPr>
          <p:cNvPr id="3" name="Content Placeholder 2"/>
          <p:cNvSpPr>
            <a:spLocks noGrp="1"/>
          </p:cNvSpPr>
          <p:nvPr>
            <p:ph idx="1"/>
          </p:nvPr>
        </p:nvSpPr>
        <p:spPr/>
        <p:txBody>
          <a:bodyPr/>
          <a:lstStyle/>
          <a:p>
            <a:r>
              <a:rPr lang="en-US" dirty="0" err="1" smtClean="0"/>
              <a:t>ss</a:t>
            </a:r>
            <a:endParaRPr lang="en-US" dirty="0"/>
          </a:p>
        </p:txBody>
      </p:sp>
      <p:pic>
        <p:nvPicPr>
          <p:cNvPr id="2050" name="Picture 2" descr="Heredity and Environment Role&#10;• Heredity or “Nature”&#10;• Strong Influence on&#10;Physical Development.&#10;• Physical Makeup, that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3378" y="0"/>
            <a:ext cx="9790292" cy="7085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04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descr="Environment&#10;• Environment is nothing but the sum total of the&#10;surroundings in which an individual has to live.&#10;Psycholog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187" y="0"/>
            <a:ext cx="10291625" cy="7726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3477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Environment Factors&#10;FamilialInfluences&#10;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8720" y="252989"/>
            <a:ext cx="9109364" cy="6839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4428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122" name="Picture 2" descr="• Both heredity and environment have their share in molding&#10;the life and personality of the individual.&#10;• Heredity is res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8136" y="1825625"/>
            <a:ext cx="5795727"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 Both heredity and environment have their share in molding&#10;the life and personality of the individual.&#10;• Heredity is res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848" y="365125"/>
            <a:ext cx="9060872" cy="6696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033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2"/>
          <a:srcRect l="6120" t="9949" r="5081" b="6700"/>
          <a:stretch/>
        </p:blipFill>
        <p:spPr>
          <a:xfrm>
            <a:off x="1267767" y="245937"/>
            <a:ext cx="9656465" cy="6797959"/>
          </a:xfrm>
          <a:prstGeom prst="rect">
            <a:avLst/>
          </a:prstGeom>
        </p:spPr>
      </p:pic>
    </p:spTree>
    <p:extLst>
      <p:ext uri="{BB962C8B-B14F-4D97-AF65-F5344CB8AC3E}">
        <p14:creationId xmlns:p14="http://schemas.microsoft.com/office/powerpoint/2010/main" val="1444011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EDUCATIONAL IMPLICATIONS OF HEREDITY AND ENVIRONMENT</a:t>
            </a:r>
            <a:endParaRPr lang="en-US" b="1" dirty="0"/>
          </a:p>
        </p:txBody>
      </p:sp>
      <p:sp>
        <p:nvSpPr>
          <p:cNvPr id="3" name="Content Placeholder 2"/>
          <p:cNvSpPr>
            <a:spLocks noGrp="1"/>
          </p:cNvSpPr>
          <p:nvPr>
            <p:ph idx="1"/>
          </p:nvPr>
        </p:nvSpPr>
        <p:spPr>
          <a:xfrm>
            <a:off x="838200" y="1986741"/>
            <a:ext cx="9020695" cy="4213149"/>
          </a:xfrm>
        </p:spPr>
        <p:txBody>
          <a:bodyPr>
            <a:normAutofit fontScale="92500" lnSpcReduction="20000"/>
          </a:bodyPr>
          <a:lstStyle/>
          <a:p>
            <a:r>
              <a:rPr lang="en-US" dirty="0" smtClean="0"/>
              <a:t>TO </a:t>
            </a:r>
            <a:r>
              <a:rPr lang="en-US" dirty="0" smtClean="0"/>
              <a:t>KNOW THE NEEDS OF THE CHILDREN</a:t>
            </a:r>
          </a:p>
          <a:p>
            <a:r>
              <a:rPr lang="en-US" dirty="0" smtClean="0"/>
              <a:t>HELPS </a:t>
            </a:r>
            <a:r>
              <a:rPr lang="en-US" dirty="0" smtClean="0"/>
              <a:t>TO PROVIDE GUIDANCE</a:t>
            </a:r>
          </a:p>
          <a:p>
            <a:r>
              <a:rPr lang="en-US" dirty="0" smtClean="0"/>
              <a:t>TO </a:t>
            </a:r>
            <a:r>
              <a:rPr lang="en-US" dirty="0" smtClean="0"/>
              <a:t>CLASSIFY THE STUDENTS</a:t>
            </a:r>
          </a:p>
          <a:p>
            <a:r>
              <a:rPr lang="en-US" dirty="0" smtClean="0"/>
              <a:t> HELP </a:t>
            </a:r>
            <a:r>
              <a:rPr lang="en-US" dirty="0" smtClean="0"/>
              <a:t>TO PROVIDE BETTER LEARNING ENVIRONMENT</a:t>
            </a:r>
          </a:p>
          <a:p>
            <a:r>
              <a:rPr lang="en-US" dirty="0" smtClean="0"/>
              <a:t> KNOWLEDGE </a:t>
            </a:r>
            <a:r>
              <a:rPr lang="en-US" dirty="0" smtClean="0"/>
              <a:t>OF  INDIVIDUAL DIFFERENCES</a:t>
            </a:r>
          </a:p>
          <a:p>
            <a:r>
              <a:rPr lang="en-US" dirty="0" smtClean="0"/>
              <a:t> </a:t>
            </a:r>
            <a:r>
              <a:rPr lang="en-US" dirty="0" smtClean="0"/>
              <a:t>STUDY OF </a:t>
            </a:r>
            <a:r>
              <a:rPr lang="en-US" dirty="0" smtClean="0"/>
              <a:t>BEHAVIOUR</a:t>
            </a:r>
            <a:endParaRPr lang="en-US" dirty="0" smtClean="0"/>
          </a:p>
          <a:p>
            <a:r>
              <a:rPr lang="en-US" dirty="0" smtClean="0"/>
              <a:t> </a:t>
            </a:r>
            <a:r>
              <a:rPr lang="en-US" dirty="0" smtClean="0"/>
              <a:t>METHODS OF TEACHING</a:t>
            </a:r>
          </a:p>
          <a:p>
            <a:r>
              <a:rPr lang="en-US" dirty="0" smtClean="0"/>
              <a:t> </a:t>
            </a:r>
            <a:r>
              <a:rPr lang="en-US" dirty="0" smtClean="0"/>
              <a:t>KNOWLWDGE OF LAWS OF HEREDITY</a:t>
            </a:r>
          </a:p>
          <a:p>
            <a:r>
              <a:rPr lang="en-US" dirty="0" smtClean="0"/>
              <a:t> </a:t>
            </a:r>
            <a:r>
              <a:rPr lang="en-US" dirty="0" smtClean="0"/>
              <a:t>TEACHER AS AN IMPORTANT PART OF CHILD’S ENVIRONMENT</a:t>
            </a:r>
          </a:p>
          <a:p>
            <a:r>
              <a:rPr lang="en-US" dirty="0" smtClean="0"/>
              <a:t> </a:t>
            </a:r>
            <a:r>
              <a:rPr lang="en-US" dirty="0" smtClean="0"/>
              <a:t>SUITABLE SOCIAL ENVIRONMENT</a:t>
            </a:r>
          </a:p>
          <a:p>
            <a:endParaRPr lang="en-US" dirty="0" smtClean="0"/>
          </a:p>
        </p:txBody>
      </p:sp>
    </p:spTree>
    <p:extLst>
      <p:ext uri="{BB962C8B-B14F-4D97-AF65-F5344CB8AC3E}">
        <p14:creationId xmlns:p14="http://schemas.microsoft.com/office/powerpoint/2010/main" val="1891912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587" y="449623"/>
            <a:ext cx="10515600" cy="1325563"/>
          </a:xfrm>
        </p:spPr>
        <p:txBody>
          <a:bodyPr/>
          <a:lstStyle/>
          <a:p>
            <a:r>
              <a:rPr lang="en-US" b="1" dirty="0" smtClean="0"/>
              <a:t>CONCLUSION</a:t>
            </a:r>
            <a:endParaRPr lang="en-US" b="1" dirty="0"/>
          </a:p>
        </p:txBody>
      </p:sp>
      <p:sp>
        <p:nvSpPr>
          <p:cNvPr id="3" name="Content Placeholder 2"/>
          <p:cNvSpPr>
            <a:spLocks noGrp="1"/>
          </p:cNvSpPr>
          <p:nvPr>
            <p:ph idx="1"/>
          </p:nvPr>
        </p:nvSpPr>
        <p:spPr>
          <a:xfrm>
            <a:off x="918587" y="1996447"/>
            <a:ext cx="10515600" cy="4351338"/>
          </a:xfrm>
        </p:spPr>
        <p:txBody>
          <a:bodyPr/>
          <a:lstStyle/>
          <a:p>
            <a:r>
              <a:rPr lang="en-US" dirty="0" smtClean="0"/>
              <a:t>MCIVER AND PAGE HAVE SAID VERY CORRECTLY THAT,EVERY PHENOMENON OF LIFE IS THE PRODUCT OF ATUIONALIS AN NECESSARY TO THE RESULT AS  THE OTHER.NEITHER CAN BE ELIMINATED AND NEITHER CAN EVER BE ISOLATED.</a:t>
            </a:r>
          </a:p>
          <a:p>
            <a:r>
              <a:rPr lang="en-US" dirty="0" smtClean="0"/>
              <a:t>SO THE KNOWLEDGE OF BOTH HEREDITY AND ENVIRONMENT IS OF UTMOST VALUE TO THE TEACHERS,ADMINISTRATORS AND EDUCATIONAL PLANNERS.IF IS REALIZED,THE SYSTEM OF EDUCATION WILL BE CHANGED TO A GREAT EXTENT.</a:t>
            </a:r>
            <a:endParaRPr lang="en-US" dirty="0"/>
          </a:p>
        </p:txBody>
      </p:sp>
    </p:spTree>
    <p:extLst>
      <p:ext uri="{BB962C8B-B14F-4D97-AF65-F5344CB8AC3E}">
        <p14:creationId xmlns:p14="http://schemas.microsoft.com/office/powerpoint/2010/main" val="3652612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147</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TOPIC: RELATIVE IMPORTANCE OF HEREDITY AND ENVIRONMENT</vt:lpstr>
      <vt:lpstr>PowerPoint Presentation</vt:lpstr>
      <vt:lpstr>PowerPoint Presentation</vt:lpstr>
      <vt:lpstr>PowerPoint Presentation</vt:lpstr>
      <vt:lpstr>PowerPoint Presentation</vt:lpstr>
      <vt:lpstr>PowerPoint Presentation</vt:lpstr>
      <vt:lpstr>PowerPoint Presentation</vt:lpstr>
      <vt:lpstr>EDUCATIONAL IMPLICATIONS OF HEREDITY AND ENVIRONMENT</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vaio</dc:creator>
  <cp:lastModifiedBy>vaio</cp:lastModifiedBy>
  <cp:revision>19</cp:revision>
  <dcterms:created xsi:type="dcterms:W3CDTF">2021-03-26T17:06:12Z</dcterms:created>
  <dcterms:modified xsi:type="dcterms:W3CDTF">2021-03-29T17:07:55Z</dcterms:modified>
</cp:coreProperties>
</file>