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6B683F-B6B6-4FB3-B70B-6CF06C7290B9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B2C5D5-38A7-4D46-9D10-DEC27967F7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Sadbhavna College, [SC] Ludhiana: Get 2021 admission, fees, courses,  rankings and more deta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Sadbhavna College, [SC] Ludhiana: Get 2021 admission, fees, courses,  rankings and more detai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Sadbhavna College of Education for Women Fees Structure &amp; Courses, Ludhiana  - CollegeBatch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undamental rights of indian constitu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05815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886199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FUNDAMENTAL RIGHTS </a:t>
            </a:r>
            <a:endParaRPr lang="en-US" sz="8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GHT AGAINST EXPLOITATION   The abolition of trafficking in human beings and Begar (forced    labour)   Abolition of em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315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GHT TO FREEDOM OF RELIGION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7543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ULTURAL &amp; EDUCATIONAL        RIGHT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ULTURAL &amp; EDUCATIONAL              RIGHTS   ARTICLES 29 &amp; 30   Any community which has a language and a script    of i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772400" cy="5934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IGHT TO CONSTITUTIONAL       REMEDIES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7924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IGHT TO CONSTITUTIONAL             REMEDIES5   Right to constitutional remedies empowers the    citizens to move a court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ANK YOU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153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2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Slide 1</vt:lpstr>
      <vt:lpstr>FUNDAMENTAL RIGHTS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XTREME</cp:lastModifiedBy>
  <cp:revision>14</cp:revision>
  <dcterms:created xsi:type="dcterms:W3CDTF">2021-03-03T04:03:57Z</dcterms:created>
  <dcterms:modified xsi:type="dcterms:W3CDTF">2021-03-03T04:31:03Z</dcterms:modified>
</cp:coreProperties>
</file>