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CAB8-604D-45E0-BD66-349B5E977FD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9BC1C-DA6D-4646-96BA-2C88F8ADB0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410199"/>
          </a:xfrm>
        </p:spPr>
        <p:txBody>
          <a:bodyPr/>
          <a:lstStyle/>
          <a:p>
            <a:r>
              <a:rPr lang="en-US" b="1" dirty="0" smtClean="0"/>
              <a:t>EDUCATION IN CONTEMPORARY INDIA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ASST.PROF:SARBJIT KAUR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791199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THANKS</a:t>
            </a:r>
            <a:endParaRPr lang="en-US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RVA SHIKSHA ABHIYAN&#10;EDUCATION FOR ALL&#10;1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4676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ARVA SHIKSHA ABHIYAN&#10;EDUCATION FOR ALL&#10;1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7086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ARVA SHIKSHA ABHIYAN&#10;• launched in 2002 by ATAL BIHARI VAJPAYE&#10;• attain Universal Elementary Education (UEE)&#10;• aimed to p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6858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HARACTERISTICS OF S.S.A&#10;1. Based on Universality&#10;2. Participation of other institution&#10;3. To produce National Integratio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81000"/>
            <a:ext cx="68580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OBJECTIVES&#10;• All children in school , education gurantee-&#10;centre , alternate school ,back to school&#10;camp by 2003&#10;• All ch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71628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ARVA SHIKSHA ABHIYAN AND&#10;EDUCATIONAL FACILITIES&#10;(IMPLICATIONS)&#10;1. S.S.A Policy provides educational facilities to&#10;school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086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PLICATIONS&#10;6. Free text books&#10;7. Supervision of school building&#10;8. Funds to provide on the basis of&#10;physical resources&#10;9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68580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AJOR CENTRAL INTERVENTIONS&#10;AND THEIR INTEGRATION WITH&#10;S.S.A&#10;• Operation blackboard&#10;(a) Under NPE(National Policy On Educ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71628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EDUCATION IN CONTEMPORARY INDIA   ASST.PROF:SARBJIT KAUR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2021-04-05T08:45:21Z</dcterms:created>
  <dcterms:modified xsi:type="dcterms:W3CDTF">2021-04-05T08:58:29Z</dcterms:modified>
</cp:coreProperties>
</file>