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0" r:id="rId2"/>
    <p:sldId id="271" r:id="rId3"/>
    <p:sldId id="265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DF2504-9894-40D4-975D-00995B775A2D}" type="datetimeFigureOut">
              <a:rPr lang="en-US" smtClean="0"/>
              <a:pPr/>
              <a:t>4/3/2021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3E159B-35DB-4906-8D40-B16063B66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333999"/>
          </a:xfrm>
        </p:spPr>
        <p:txBody>
          <a:bodyPr/>
          <a:lstStyle/>
          <a:p>
            <a:r>
              <a:rPr lang="en-US" b="1" dirty="0" smtClean="0"/>
              <a:t>EDUCATION IN CONTEMPORARY INDIA 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ASST.PROF:SARBJIT KAUR 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1. To create opportunities for undertaking reforms in the&#10;affiliation system.&#10;12. To create opportunities for students t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74676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utonomy to Universities&#10;It is a flagship scheme of government that pave the way for&#10;reforms at state level. It provides g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2390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erformance related funding&#10;RUSA is completely new approach towards funding higher&#10;education in state universities; it is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4676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nstitutional Hierarchy&#10;RUSA is implemented and monitored through an institutional&#10;structure comprising&#10;• National missio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5438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THANK YOU&#10;......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7620000" cy="555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0"/>
            <a:ext cx="8153400" cy="6096000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 smtClean="0"/>
          </a:p>
          <a:p>
            <a:pPr>
              <a:buNone/>
            </a:pPr>
            <a:r>
              <a:rPr lang="en-US" sz="4400" b="1" dirty="0" smtClean="0">
                <a:solidFill>
                  <a:schemeClr val="bg1"/>
                </a:solidFill>
              </a:rPr>
              <a:t> RASHTRIYA UCHCHTAR SHIKSHA ABHIYAN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png;base64,R0lGODlhAQABAAD/ACwAAAAAAQABAAACADs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png;base64,R0lGODlhAQABAAD/ACwAAAAAAQABAAACADs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png;base64,R0lGODlhAQABAAD/ACwAAAAAAQABAAACADs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“&#10;”&#10;Higher education should be based on quality,&#10;not quantity, receive merit-based funding, and&#10;be free of unnecessary bu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70866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“&#10;”&#10;Ensuring Quality higher education is&#10;one of the most important things we&#10;can do for future generations.&#10;RON LEWIS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75438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t is a holistic scheme of development&#10;for higher education in India initiated&#10;in 2013 by the Ministry of Human&#10;Resource D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0"/>
            <a:ext cx="70866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is scheme aims at providing&#10;strategic funding to higher educational&#10;institutions. To increase the Gross&#10;Enrolment Ratio(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0"/>
            <a:ext cx="7239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he central Ministry of Human Recource&#10;Development directly to state and UT&#10;governments. The amount of funding from&#10;centr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75438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Objectives&#10;1. To improve the overall quality of existing state institutions&#10;by ensuring all conform to prescribed norms a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533400"/>
            <a:ext cx="7010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6. To ensure examination and academic reforms in the higher&#10;educations.&#10;7. To creat facilitating institutional structure f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7620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</TotalTime>
  <Words>9</Words>
  <Application>Microsoft Office PowerPoint</Application>
  <PresentationFormat>On-screen Show (4:3)</PresentationFormat>
  <Paragraphs>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EDUCATION IN CONTEMPORARY INDIA    ASST.PROF:SARBJIT KAUR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23</cp:revision>
  <dcterms:created xsi:type="dcterms:W3CDTF">2021-04-03T07:01:14Z</dcterms:created>
  <dcterms:modified xsi:type="dcterms:W3CDTF">2021-04-03T08:44:06Z</dcterms:modified>
</cp:coreProperties>
</file>